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6.jpg" ContentType="image/jpeg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72.jpg" ContentType="image/jpeg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73.jpg" ContentType="image/jpe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51" r:id="rId1"/>
    <p:sldMasterId id="2147483653" r:id="rId2"/>
  </p:sldMasterIdLst>
  <p:notesMasterIdLst>
    <p:notesMasterId r:id="rId51"/>
  </p:notesMasterIdLst>
  <p:handoutMasterIdLst>
    <p:handoutMasterId r:id="rId52"/>
  </p:handoutMasterIdLst>
  <p:sldIdLst>
    <p:sldId id="303" r:id="rId3"/>
    <p:sldId id="352" r:id="rId4"/>
    <p:sldId id="466" r:id="rId5"/>
    <p:sldId id="401" r:id="rId6"/>
    <p:sldId id="456" r:id="rId7"/>
    <p:sldId id="402" r:id="rId8"/>
    <p:sldId id="457" r:id="rId9"/>
    <p:sldId id="458" r:id="rId10"/>
    <p:sldId id="442" r:id="rId11"/>
    <p:sldId id="403" r:id="rId12"/>
    <p:sldId id="441" r:id="rId13"/>
    <p:sldId id="467" r:id="rId14"/>
    <p:sldId id="417" r:id="rId15"/>
    <p:sldId id="416" r:id="rId16"/>
    <p:sldId id="443" r:id="rId17"/>
    <p:sldId id="444" r:id="rId18"/>
    <p:sldId id="455" r:id="rId19"/>
    <p:sldId id="423" r:id="rId20"/>
    <p:sldId id="424" r:id="rId21"/>
    <p:sldId id="404" r:id="rId22"/>
    <p:sldId id="445" r:id="rId23"/>
    <p:sldId id="446" r:id="rId24"/>
    <p:sldId id="447" r:id="rId25"/>
    <p:sldId id="448" r:id="rId26"/>
    <p:sldId id="449" r:id="rId27"/>
    <p:sldId id="450" r:id="rId28"/>
    <p:sldId id="428" r:id="rId29"/>
    <p:sldId id="429" r:id="rId30"/>
    <p:sldId id="431" r:id="rId31"/>
    <p:sldId id="432" r:id="rId32"/>
    <p:sldId id="433" r:id="rId33"/>
    <p:sldId id="434" r:id="rId34"/>
    <p:sldId id="468" r:id="rId35"/>
    <p:sldId id="409" r:id="rId36"/>
    <p:sldId id="410" r:id="rId37"/>
    <p:sldId id="411" r:id="rId38"/>
    <p:sldId id="469" r:id="rId39"/>
    <p:sldId id="412" r:id="rId40"/>
    <p:sldId id="413" r:id="rId41"/>
    <p:sldId id="414" r:id="rId42"/>
    <p:sldId id="357" r:id="rId43"/>
    <p:sldId id="358" r:id="rId44"/>
    <p:sldId id="359" r:id="rId45"/>
    <p:sldId id="451" r:id="rId46"/>
    <p:sldId id="452" r:id="rId47"/>
    <p:sldId id="453" r:id="rId48"/>
    <p:sldId id="454" r:id="rId49"/>
    <p:sldId id="313" r:id="rId50"/>
  </p:sldIdLst>
  <p:sldSz cx="10801350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34"/>
    <a:srgbClr val="CFDEB0"/>
    <a:srgbClr val="4219B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0" autoAdjust="0"/>
    <p:restoredTop sz="90288" autoAdjust="0"/>
  </p:normalViewPr>
  <p:slideViewPr>
    <p:cSldViewPr>
      <p:cViewPr varScale="1">
        <p:scale>
          <a:sx n="126" d="100"/>
          <a:sy n="126" d="100"/>
        </p:scale>
        <p:origin x="432" y="126"/>
      </p:cViewPr>
      <p:guideLst>
        <p:guide orient="horz" pos="2041"/>
        <p:guide pos="3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D1C8E1-D56A-4653-AC88-407E5A102A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97EA28-09B9-4F99-B315-5271F0D051B5}">
      <dgm:prSet phldrT="[文本]"/>
      <dgm:spPr/>
      <dgm:t>
        <a:bodyPr/>
        <a:lstStyle/>
        <a:p>
          <a:r>
            <a:rPr lang="zh-CN" altLang="en-US" dirty="0" smtClean="0"/>
            <a:t>一、自主硬件研发</a:t>
          </a:r>
          <a:endParaRPr lang="zh-CN" altLang="en-US" dirty="0"/>
        </a:p>
      </dgm:t>
    </dgm:pt>
    <dgm:pt modelId="{94D09698-2BFC-4EA3-A00F-DB9209B17225}" type="par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8B2CC398-4446-4873-BD32-EA0142C29B49}" type="sib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7597909B-0F1C-4B16-88F4-BDA8C7E7A8D3}">
      <dgm:prSet phldrT="[文本]"/>
      <dgm:spPr/>
      <dgm:t>
        <a:bodyPr/>
        <a:lstStyle/>
        <a:p>
          <a:r>
            <a:rPr lang="zh-CN" altLang="en-US" dirty="0" smtClean="0"/>
            <a:t>硬件平台研发</a:t>
          </a:r>
          <a:endParaRPr lang="zh-CN" altLang="en-US" dirty="0"/>
        </a:p>
      </dgm:t>
    </dgm:pt>
    <dgm:pt modelId="{CE2BBD51-ABDE-4540-B027-2015FEBC03B9}" type="par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1A8A13E5-1EA5-4A2B-AFBB-4672A2C74598}" type="sib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38F4323D-3E55-41EE-BF1E-3B95CA9CB10C}">
      <dgm:prSet phldrT="[文本]"/>
      <dgm:spPr/>
      <dgm:t>
        <a:bodyPr/>
        <a:lstStyle/>
        <a:p>
          <a:r>
            <a:rPr lang="zh-CN" altLang="en-US" dirty="0" smtClean="0"/>
            <a:t>二、软件技术研发</a:t>
          </a:r>
          <a:endParaRPr lang="zh-CN" altLang="en-US" dirty="0"/>
        </a:p>
      </dgm:t>
    </dgm:pt>
    <dgm:pt modelId="{10B753CB-18E6-4389-A8EC-640A43767E20}" type="par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40092CA7-ACD1-42C8-B866-00F0453AA36B}" type="sib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69AB87A0-99F3-454B-B856-66AD9DA54A44}">
      <dgm:prSet phldrT="[文本]"/>
      <dgm:spPr/>
      <dgm:t>
        <a:bodyPr/>
        <a:lstStyle/>
        <a:p>
          <a:r>
            <a:rPr lang="zh-CN" altLang="en-US" dirty="0" smtClean="0"/>
            <a:t>仿真环境</a:t>
          </a:r>
          <a:endParaRPr lang="zh-CN" altLang="en-US" dirty="0"/>
        </a:p>
      </dgm:t>
    </dgm:pt>
    <dgm:pt modelId="{97AECE51-E7FA-48DE-A170-BFCBDDB913E1}" type="par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CDC0031C-E34A-4439-B47B-7B885DAAF669}" type="sib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D736B1DD-0368-4C6A-A932-637C36394DAB}">
      <dgm:prSet phldrT="[文本]"/>
      <dgm:spPr/>
      <dgm:t>
        <a:bodyPr/>
        <a:lstStyle/>
        <a:p>
          <a:r>
            <a:rPr lang="zh-CN" altLang="en-US" dirty="0" smtClean="0"/>
            <a:t>三、机器人社区建设</a:t>
          </a:r>
          <a:endParaRPr lang="zh-CN" altLang="en-US" dirty="0"/>
        </a:p>
      </dgm:t>
    </dgm:pt>
    <dgm:pt modelId="{0C29B4C8-78D2-4305-838F-1F9017F43EF4}" type="par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5A5C1B03-031B-4E77-9E71-33D33C993600}" type="sib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6F92EF3B-F9CD-46EE-86F4-891347337302}">
      <dgm:prSet phldrT="[文本]"/>
      <dgm:spPr/>
      <dgm:t>
        <a:bodyPr/>
        <a:lstStyle/>
        <a:p>
          <a:r>
            <a:rPr lang="zh-CN" altLang="en-US" dirty="0" smtClean="0"/>
            <a:t>四、机器人平台、器件调研与购置</a:t>
          </a:r>
          <a:endParaRPr lang="zh-CN" altLang="en-US" dirty="0"/>
        </a:p>
      </dgm:t>
    </dgm:pt>
    <dgm:pt modelId="{E95F1E7C-86A1-491A-B080-2FF44990D6B8}" type="par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363E9B09-FBEC-4A40-9C8B-653BDB86C2D5}" type="sib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4A1DED34-55DC-4EA9-B923-BA6725AF2FA7}">
      <dgm:prSet phldrT="[文本]"/>
      <dgm:spPr/>
      <dgm:t>
        <a:bodyPr/>
        <a:lstStyle/>
        <a:p>
          <a:r>
            <a:rPr lang="zh-CN" altLang="en-US" dirty="0" smtClean="0"/>
            <a:t>驱动软件支持</a:t>
          </a:r>
          <a:endParaRPr lang="zh-CN" altLang="en-US" dirty="0"/>
        </a:p>
      </dgm:t>
    </dgm:pt>
    <dgm:pt modelId="{7CED56CF-E4A9-4767-98B0-C96243F72325}" type="par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D6DBA16-33F4-407A-8EFC-EF5B43A6A903}" type="sib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3D1A123-33E3-448D-B6DE-D7BAC0BFFC57}">
      <dgm:prSet phldrT="[文本]"/>
      <dgm:spPr/>
      <dgm:t>
        <a:bodyPr/>
        <a:lstStyle/>
        <a:p>
          <a:r>
            <a:rPr lang="zh-CN" altLang="en-US" dirty="0" smtClean="0"/>
            <a:t>已知地图路径规划与导航</a:t>
          </a:r>
          <a:endParaRPr lang="zh-CN" altLang="en-US" dirty="0"/>
        </a:p>
      </dgm:t>
    </dgm:pt>
    <dgm:pt modelId="{1EF5508A-E2BE-495B-A93E-A422E463CF30}" type="par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26528988-4CA8-4677-A10D-198BAC835E81}" type="sib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7842C749-0ABB-4FD9-A1FF-12F1982E3327}">
      <dgm:prSet phldrT="[文本]"/>
      <dgm:spPr/>
      <dgm:t>
        <a:bodyPr/>
        <a:lstStyle/>
        <a:p>
          <a:r>
            <a:rPr lang="zh-CN" altLang="en-US" dirty="0" smtClean="0"/>
            <a:t>未知环境</a:t>
          </a:r>
          <a:r>
            <a:rPr lang="en-US" altLang="zh-CN" dirty="0" smtClean="0"/>
            <a:t>SLAM</a:t>
          </a:r>
          <a:endParaRPr lang="zh-CN" altLang="en-US" dirty="0"/>
        </a:p>
      </dgm:t>
    </dgm:pt>
    <dgm:pt modelId="{13DA6FF4-8CDB-4747-AFCD-0CC0F9280FF5}" type="par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32150FFE-D5E2-4D45-872C-88E59EA97D7B}" type="sib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C2BE7DD1-12D2-4723-AB8F-A7471F78070A}">
      <dgm:prSet phldrT="[文本]"/>
      <dgm:spPr/>
      <dgm:t>
        <a:bodyPr/>
        <a:lstStyle/>
        <a:p>
          <a:r>
            <a:rPr lang="zh-CN" altLang="en-US" dirty="0" smtClean="0"/>
            <a:t>目标</a:t>
          </a:r>
          <a:endParaRPr lang="zh-CN" altLang="en-US" dirty="0"/>
        </a:p>
      </dgm:t>
    </dgm:pt>
    <dgm:pt modelId="{F6CF779A-E550-46FF-9DE2-B9D076D87108}" type="par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2282F7B0-37C6-4482-9B0E-513F95C86F48}" type="sib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620C026F-3A51-49EF-9FB0-FE8C263EA063}">
      <dgm:prSet phldrT="[文本]"/>
      <dgm:spPr/>
      <dgm:t>
        <a:bodyPr/>
        <a:lstStyle/>
        <a:p>
          <a:r>
            <a:rPr lang="zh-CN" altLang="en-US" dirty="0" smtClean="0"/>
            <a:t>机器人平台</a:t>
          </a:r>
          <a:endParaRPr lang="zh-CN" altLang="en-US" dirty="0"/>
        </a:p>
      </dgm:t>
    </dgm:pt>
    <dgm:pt modelId="{4834338D-6CCF-49C4-92AC-7258DB8DDCF0}" type="par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FFE0C42F-5CAB-4DEE-9786-6956B6CC6F79}" type="sib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ED72BE08-6A1C-492F-BE66-5CE0EAD7AD06}">
      <dgm:prSet phldrT="[文本]"/>
      <dgm:spPr/>
      <dgm:t>
        <a:bodyPr/>
        <a:lstStyle/>
        <a:p>
          <a:r>
            <a:rPr lang="zh-CN" altLang="en-US" dirty="0" smtClean="0"/>
            <a:t>机器人器件</a:t>
          </a:r>
          <a:endParaRPr lang="zh-CN" altLang="en-US" dirty="0"/>
        </a:p>
      </dgm:t>
    </dgm:pt>
    <dgm:pt modelId="{0FBD1374-70B2-40F3-A0F2-E89286DEC8AC}" type="par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25AAB0E1-E1A3-4992-B353-7A52BD57EEDF}" type="sib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1CCE2BBA-C9B8-486A-989E-B0647D72A3AD}">
      <dgm:prSet phldrT="[文本]"/>
      <dgm:spPr/>
      <dgm:t>
        <a:bodyPr/>
        <a:lstStyle/>
        <a:p>
          <a:r>
            <a:rPr lang="zh-CN" altLang="en-US" dirty="0" smtClean="0"/>
            <a:t>人脸识别</a:t>
          </a:r>
          <a:endParaRPr lang="zh-CN" altLang="en-US" dirty="0"/>
        </a:p>
      </dgm:t>
    </dgm:pt>
    <dgm:pt modelId="{3CE99490-E9D1-4099-B7C7-F974AB3F60A8}" type="par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DBDA1092-1B00-42C8-88C8-9DF56E2C60EA}" type="sib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FEEE3B50-A3B5-4C8F-9BA4-A19ECDCECF8D}">
      <dgm:prSet phldrT="[文本]"/>
      <dgm:spPr/>
      <dgm:t>
        <a:bodyPr/>
        <a:lstStyle/>
        <a:p>
          <a:r>
            <a:rPr lang="zh-CN" altLang="en-US" dirty="0" smtClean="0"/>
            <a:t>语音识别</a:t>
          </a:r>
          <a:endParaRPr lang="zh-CN" altLang="en-US" dirty="0"/>
        </a:p>
      </dgm:t>
    </dgm:pt>
    <dgm:pt modelId="{959E8F77-159A-4732-BF1A-A16C55CE6E3F}" type="par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534AE53C-1B92-4516-9D81-E8AB253F3B4D}" type="sib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92DCFA00-830D-4E7B-8695-481A1F08B05E}">
      <dgm:prSet phldrT="[文本]"/>
      <dgm:spPr/>
      <dgm:t>
        <a:bodyPr/>
        <a:lstStyle/>
        <a:p>
          <a:r>
            <a:rPr lang="zh-CN" altLang="en-US" dirty="0" smtClean="0"/>
            <a:t>布局</a:t>
          </a:r>
          <a:endParaRPr lang="zh-CN" altLang="en-US" dirty="0"/>
        </a:p>
      </dgm:t>
    </dgm:pt>
    <dgm:pt modelId="{D89172C8-D0A8-4E22-95FA-218CF95F813A}" type="par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8C69C380-B9F3-4740-9442-212F0EE66B05}" type="sib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BD345E27-ECDE-42F7-A5E9-E05981873F35}">
      <dgm:prSet phldrT="[文本]"/>
      <dgm:spPr/>
      <dgm:t>
        <a:bodyPr/>
        <a:lstStyle/>
        <a:p>
          <a:r>
            <a:rPr lang="zh-CN" altLang="en-US" dirty="0" smtClean="0"/>
            <a:t>现状</a:t>
          </a:r>
          <a:endParaRPr lang="zh-CN" altLang="en-US" dirty="0"/>
        </a:p>
      </dgm:t>
    </dgm:pt>
    <dgm:pt modelId="{0C97FE37-F343-4D73-97B0-5CCD13813736}" type="par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BAE8B7D1-94DB-44CB-81F8-ED957C1CC34B}" type="sib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7A434423-391E-4A53-80C7-2C4141EC0612}">
      <dgm:prSet phldrT="[文本]"/>
      <dgm:spPr/>
      <dgm:t>
        <a:bodyPr/>
        <a:lstStyle/>
        <a:p>
          <a:r>
            <a:rPr lang="zh-CN" altLang="en-US" dirty="0" smtClean="0"/>
            <a:t>运动控制系统</a:t>
          </a:r>
          <a:endParaRPr lang="zh-CN" altLang="en-US" dirty="0"/>
        </a:p>
      </dgm:t>
    </dgm:pt>
    <dgm:pt modelId="{627E331C-FB9D-42CE-9AD4-4DF691A388D8}" type="par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FD33C221-40DD-4FDE-8BD5-62B2B42A0035}" type="sib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38160B1A-1E56-48C5-8819-D59EEED1DB3A}">
      <dgm:prSet phldrT="[文本]"/>
      <dgm:spPr/>
      <dgm:t>
        <a:bodyPr/>
        <a:lstStyle/>
        <a:p>
          <a:r>
            <a:rPr lang="zh-CN" altLang="en-US" dirty="0" smtClean="0"/>
            <a:t>基础研究</a:t>
          </a:r>
          <a:endParaRPr lang="zh-CN" altLang="en-US" dirty="0"/>
        </a:p>
      </dgm:t>
    </dgm:pt>
    <dgm:pt modelId="{5E94799E-3308-4ECE-AC95-7661923FB67C}" type="par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590457D8-82A8-44B3-98A1-9ED2C84D6AD3}" type="sib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7DC970DF-9592-4D56-9092-C85E1EFAFF5B}" type="pres">
      <dgm:prSet presAssocID="{1BD1C8E1-D56A-4653-AC88-407E5A102A2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BC23EA-70A6-4330-B99F-8A09E3D6DB03}" type="pres">
      <dgm:prSet presAssocID="{EC97EA28-09B9-4F99-B315-5271F0D051B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D3779-ADD4-4CBD-B2A8-B981F77755EC}" type="pres">
      <dgm:prSet presAssocID="{EC97EA28-09B9-4F99-B315-5271F0D051B5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EE28F0-6724-4EC6-B991-2B0247ACA877}" type="pres">
      <dgm:prSet presAssocID="{38F4323D-3E55-41EE-BF1E-3B95CA9CB10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970FD2-4848-4A80-911E-AC317CCEBCB8}" type="pres">
      <dgm:prSet presAssocID="{38F4323D-3E55-41EE-BF1E-3B95CA9CB10C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07036-BE62-4483-A194-91BF914991A7}" type="pres">
      <dgm:prSet presAssocID="{D736B1DD-0368-4C6A-A932-637C36394DA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FB7E59-B55C-4706-9EB4-C6295DE1CFC5}" type="pres">
      <dgm:prSet presAssocID="{D736B1DD-0368-4C6A-A932-637C36394DA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878675-9EC0-43AA-B9E6-5A79D8A01997}" type="pres">
      <dgm:prSet presAssocID="{6F92EF3B-F9CD-46EE-86F4-89134733730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AAE6D-6B5B-488D-AC2C-5296AC68BDFC}" type="pres">
      <dgm:prSet presAssocID="{6F92EF3B-F9CD-46EE-86F4-891347337302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5B584DC-BF8F-44BD-A858-09851D080B82}" type="presOf" srcId="{C2BE7DD1-12D2-4723-AB8F-A7471F78070A}" destId="{9DFB7E59-B55C-4706-9EB4-C6295DE1CFC5}" srcOrd="0" destOrd="0" presId="urn:microsoft.com/office/officeart/2005/8/layout/vList2"/>
    <dgm:cxn modelId="{E78348A2-915B-4A30-8EFE-B4367F661981}" type="presOf" srcId="{FEEE3B50-A3B5-4C8F-9BA4-A19ECDCECF8D}" destId="{76970FD2-4848-4A80-911E-AC317CCEBCB8}" srcOrd="0" destOrd="5" presId="urn:microsoft.com/office/officeart/2005/8/layout/vList2"/>
    <dgm:cxn modelId="{9FF85E84-50E2-4A77-AFDB-8CCF00DD4BB8}" type="presOf" srcId="{620C026F-3A51-49EF-9FB0-FE8C263EA063}" destId="{391AAE6D-6B5B-488D-AC2C-5296AC68BDFC}" srcOrd="0" destOrd="0" presId="urn:microsoft.com/office/officeart/2005/8/layout/vList2"/>
    <dgm:cxn modelId="{10AD921A-F470-48AB-BE34-DE1454B751FF}" type="presOf" srcId="{BD345E27-ECDE-42F7-A5E9-E05981873F35}" destId="{9DFB7E59-B55C-4706-9EB4-C6295DE1CFC5}" srcOrd="0" destOrd="2" presId="urn:microsoft.com/office/officeart/2005/8/layout/vList2"/>
    <dgm:cxn modelId="{DC1DBAB8-1B0C-46F0-AEA7-5AAAF0D93B19}" srcId="{6F92EF3B-F9CD-46EE-86F4-891347337302}" destId="{620C026F-3A51-49EF-9FB0-FE8C263EA063}" srcOrd="0" destOrd="0" parTransId="{4834338D-6CCF-49C4-92AC-7258DB8DDCF0}" sibTransId="{FFE0C42F-5CAB-4DEE-9786-6956B6CC6F79}"/>
    <dgm:cxn modelId="{F7134BE6-6718-4305-89A7-D8352BEBA341}" srcId="{EC97EA28-09B9-4F99-B315-5271F0D051B5}" destId="{7597909B-0F1C-4B16-88F4-BDA8C7E7A8D3}" srcOrd="0" destOrd="0" parTransId="{CE2BBD51-ABDE-4540-B027-2015FEBC03B9}" sibTransId="{1A8A13E5-1EA5-4A2B-AFBB-4672A2C74598}"/>
    <dgm:cxn modelId="{589AFCA2-9C55-4CD1-80FB-824E3D7BD708}" srcId="{38F4323D-3E55-41EE-BF1E-3B95CA9CB10C}" destId="{FEEE3B50-A3B5-4C8F-9BA4-A19ECDCECF8D}" srcOrd="5" destOrd="0" parTransId="{959E8F77-159A-4732-BF1A-A16C55CE6E3F}" sibTransId="{534AE53C-1B92-4516-9D81-E8AB253F3B4D}"/>
    <dgm:cxn modelId="{51E6317B-F542-4D7B-A846-7FC87724BEF8}" srcId="{1BD1C8E1-D56A-4653-AC88-407E5A102A2A}" destId="{D736B1DD-0368-4C6A-A932-637C36394DAB}" srcOrd="2" destOrd="0" parTransId="{0C29B4C8-78D2-4305-838F-1F9017F43EF4}" sibTransId="{5A5C1B03-031B-4E77-9E71-33D33C993600}"/>
    <dgm:cxn modelId="{EA23EEB3-C749-42F5-A84A-608E1DAC5E84}" srcId="{D736B1DD-0368-4C6A-A932-637C36394DAB}" destId="{C2BE7DD1-12D2-4723-AB8F-A7471F78070A}" srcOrd="0" destOrd="0" parTransId="{F6CF779A-E550-46FF-9DE2-B9D076D87108}" sibTransId="{2282F7B0-37C6-4482-9B0E-513F95C86F48}"/>
    <dgm:cxn modelId="{32AC3DE7-1C39-4F1D-9444-1BA90F7CCC55}" type="presOf" srcId="{7842C749-0ABB-4FD9-A1FF-12F1982E3327}" destId="{76970FD2-4848-4A80-911E-AC317CCEBCB8}" srcOrd="0" destOrd="3" presId="urn:microsoft.com/office/officeart/2005/8/layout/vList2"/>
    <dgm:cxn modelId="{E5B049B8-5452-48A2-B7A9-CCDF272F2429}" srcId="{EC97EA28-09B9-4F99-B315-5271F0D051B5}" destId="{7A434423-391E-4A53-80C7-2C4141EC0612}" srcOrd="1" destOrd="0" parTransId="{627E331C-FB9D-42CE-9AD4-4DF691A388D8}" sibTransId="{FD33C221-40DD-4FDE-8BD5-62B2B42A0035}"/>
    <dgm:cxn modelId="{D5EA0212-AD7A-465C-A5BF-732C6B686B9C}" srcId="{38F4323D-3E55-41EE-BF1E-3B95CA9CB10C}" destId="{38160B1A-1E56-48C5-8819-D59EEED1DB3A}" srcOrd="0" destOrd="0" parTransId="{5E94799E-3308-4ECE-AC95-7661923FB67C}" sibTransId="{590457D8-82A8-44B3-98A1-9ED2C84D6AD3}"/>
    <dgm:cxn modelId="{299CAB7A-A2FF-41F9-82C6-CE91211CFA5E}" type="presOf" srcId="{4A1DED34-55DC-4EA9-B923-BA6725AF2FA7}" destId="{CC1D3779-ADD4-4CBD-B2A8-B981F77755EC}" srcOrd="0" destOrd="2" presId="urn:microsoft.com/office/officeart/2005/8/layout/vList2"/>
    <dgm:cxn modelId="{36F1C41A-DBA3-41ED-ACC7-979270B0E1B5}" type="presOf" srcId="{69AB87A0-99F3-454B-B856-66AD9DA54A44}" destId="{76970FD2-4848-4A80-911E-AC317CCEBCB8}" srcOrd="0" destOrd="1" presId="urn:microsoft.com/office/officeart/2005/8/layout/vList2"/>
    <dgm:cxn modelId="{D31D3C21-1DC1-4796-81AE-B72BB91D12E7}" srcId="{D736B1DD-0368-4C6A-A932-637C36394DAB}" destId="{92DCFA00-830D-4E7B-8695-481A1F08B05E}" srcOrd="1" destOrd="0" parTransId="{D89172C8-D0A8-4E22-95FA-218CF95F813A}" sibTransId="{8C69C380-B9F3-4740-9442-212F0EE66B05}"/>
    <dgm:cxn modelId="{42BF367B-191A-48ED-8B52-D9E3A7769480}" type="presOf" srcId="{38F4323D-3E55-41EE-BF1E-3B95CA9CB10C}" destId="{CBEE28F0-6724-4EC6-B991-2B0247ACA877}" srcOrd="0" destOrd="0" presId="urn:microsoft.com/office/officeart/2005/8/layout/vList2"/>
    <dgm:cxn modelId="{E5166DF4-BD7F-440E-ADAD-CC5956512D15}" type="presOf" srcId="{1BD1C8E1-D56A-4653-AC88-407E5A102A2A}" destId="{7DC970DF-9592-4D56-9092-C85E1EFAFF5B}" srcOrd="0" destOrd="0" presId="urn:microsoft.com/office/officeart/2005/8/layout/vList2"/>
    <dgm:cxn modelId="{1E116EBA-DFFC-4CAD-BE91-8BB8764435DD}" srcId="{D736B1DD-0368-4C6A-A932-637C36394DAB}" destId="{BD345E27-ECDE-42F7-A5E9-E05981873F35}" srcOrd="2" destOrd="0" parTransId="{0C97FE37-F343-4D73-97B0-5CCD13813736}" sibTransId="{BAE8B7D1-94DB-44CB-81F8-ED957C1CC34B}"/>
    <dgm:cxn modelId="{EB612853-04A0-43EF-AE50-2C9788051A45}" srcId="{38F4323D-3E55-41EE-BF1E-3B95CA9CB10C}" destId="{93D1A123-33E3-448D-B6DE-D7BAC0BFFC57}" srcOrd="2" destOrd="0" parTransId="{1EF5508A-E2BE-495B-A93E-A422E463CF30}" sibTransId="{26528988-4CA8-4677-A10D-198BAC835E81}"/>
    <dgm:cxn modelId="{04376345-6B6F-42CA-BA25-C9C17EF96CEB}" type="presOf" srcId="{38160B1A-1E56-48C5-8819-D59EEED1DB3A}" destId="{76970FD2-4848-4A80-911E-AC317CCEBCB8}" srcOrd="0" destOrd="0" presId="urn:microsoft.com/office/officeart/2005/8/layout/vList2"/>
    <dgm:cxn modelId="{E456FFE5-61D7-4A0A-B972-5EE56B19E63A}" type="presOf" srcId="{7A434423-391E-4A53-80C7-2C4141EC0612}" destId="{CC1D3779-ADD4-4CBD-B2A8-B981F77755EC}" srcOrd="0" destOrd="1" presId="urn:microsoft.com/office/officeart/2005/8/layout/vList2"/>
    <dgm:cxn modelId="{CB5DD88C-D7F3-49A5-ABB5-C9D0010AD341}" srcId="{6F92EF3B-F9CD-46EE-86F4-891347337302}" destId="{ED72BE08-6A1C-492F-BE66-5CE0EAD7AD06}" srcOrd="1" destOrd="0" parTransId="{0FBD1374-70B2-40F3-A0F2-E89286DEC8AC}" sibTransId="{25AAB0E1-E1A3-4992-B353-7A52BD57EEDF}"/>
    <dgm:cxn modelId="{A455ED21-0DFF-4FAF-908F-3071BEA68ECA}" srcId="{1BD1C8E1-D56A-4653-AC88-407E5A102A2A}" destId="{EC97EA28-09B9-4F99-B315-5271F0D051B5}" srcOrd="0" destOrd="0" parTransId="{94D09698-2BFC-4EA3-A00F-DB9209B17225}" sibTransId="{8B2CC398-4446-4873-BD32-EA0142C29B49}"/>
    <dgm:cxn modelId="{F956C9C7-B028-415F-AC69-DC6D0577699A}" type="presOf" srcId="{7597909B-0F1C-4B16-88F4-BDA8C7E7A8D3}" destId="{CC1D3779-ADD4-4CBD-B2A8-B981F77755EC}" srcOrd="0" destOrd="0" presId="urn:microsoft.com/office/officeart/2005/8/layout/vList2"/>
    <dgm:cxn modelId="{409E12C2-A524-4BCB-9F42-69DF241E42CC}" type="presOf" srcId="{1CCE2BBA-C9B8-486A-989E-B0647D72A3AD}" destId="{76970FD2-4848-4A80-911E-AC317CCEBCB8}" srcOrd="0" destOrd="4" presId="urn:microsoft.com/office/officeart/2005/8/layout/vList2"/>
    <dgm:cxn modelId="{0EEA17AA-9EDC-44F1-B598-319000854B91}" type="presOf" srcId="{ED72BE08-6A1C-492F-BE66-5CE0EAD7AD06}" destId="{391AAE6D-6B5B-488D-AC2C-5296AC68BDFC}" srcOrd="0" destOrd="1" presId="urn:microsoft.com/office/officeart/2005/8/layout/vList2"/>
    <dgm:cxn modelId="{0CEBB2DE-3EC8-47DC-BB50-879E86728CBB}" type="presOf" srcId="{92DCFA00-830D-4E7B-8695-481A1F08B05E}" destId="{9DFB7E59-B55C-4706-9EB4-C6295DE1CFC5}" srcOrd="0" destOrd="1" presId="urn:microsoft.com/office/officeart/2005/8/layout/vList2"/>
    <dgm:cxn modelId="{B6993C56-DFB2-4FF7-929F-13E42F3F910C}" srcId="{38F4323D-3E55-41EE-BF1E-3B95CA9CB10C}" destId="{69AB87A0-99F3-454B-B856-66AD9DA54A44}" srcOrd="1" destOrd="0" parTransId="{97AECE51-E7FA-48DE-A170-BFCBDDB913E1}" sibTransId="{CDC0031C-E34A-4439-B47B-7B885DAAF669}"/>
    <dgm:cxn modelId="{7FB46AE1-3CA0-4F10-943E-E87AE3629D06}" srcId="{38F4323D-3E55-41EE-BF1E-3B95CA9CB10C}" destId="{1CCE2BBA-C9B8-486A-989E-B0647D72A3AD}" srcOrd="4" destOrd="0" parTransId="{3CE99490-E9D1-4099-B7C7-F974AB3F60A8}" sibTransId="{DBDA1092-1B00-42C8-88C8-9DF56E2C60EA}"/>
    <dgm:cxn modelId="{8544A7DD-6035-4E96-B9FC-5EA1AD16853E}" srcId="{1BD1C8E1-D56A-4653-AC88-407E5A102A2A}" destId="{6F92EF3B-F9CD-46EE-86F4-891347337302}" srcOrd="3" destOrd="0" parTransId="{E95F1E7C-86A1-491A-B080-2FF44990D6B8}" sibTransId="{363E9B09-FBEC-4A40-9C8B-653BDB86C2D5}"/>
    <dgm:cxn modelId="{AC1CAE34-0D5D-42D1-88F9-E9B260E5DF34}" srcId="{38F4323D-3E55-41EE-BF1E-3B95CA9CB10C}" destId="{7842C749-0ABB-4FD9-A1FF-12F1982E3327}" srcOrd="3" destOrd="0" parTransId="{13DA6FF4-8CDB-4747-AFCD-0CC0F9280FF5}" sibTransId="{32150FFE-D5E2-4D45-872C-88E59EA97D7B}"/>
    <dgm:cxn modelId="{DEFC71A8-E496-4AAA-B1A3-9138CAD0EE06}" type="presOf" srcId="{6F92EF3B-F9CD-46EE-86F4-891347337302}" destId="{10878675-9EC0-43AA-B9E6-5A79D8A01997}" srcOrd="0" destOrd="0" presId="urn:microsoft.com/office/officeart/2005/8/layout/vList2"/>
    <dgm:cxn modelId="{0B7A53B2-4EA5-42DD-8AC8-BEBCD95B2F6D}" type="presOf" srcId="{93D1A123-33E3-448D-B6DE-D7BAC0BFFC57}" destId="{76970FD2-4848-4A80-911E-AC317CCEBCB8}" srcOrd="0" destOrd="2" presId="urn:microsoft.com/office/officeart/2005/8/layout/vList2"/>
    <dgm:cxn modelId="{5E5C5B51-6C06-4F38-8C9E-619A13CB36C8}" type="presOf" srcId="{D736B1DD-0368-4C6A-A932-637C36394DAB}" destId="{82A07036-BE62-4483-A194-91BF914991A7}" srcOrd="0" destOrd="0" presId="urn:microsoft.com/office/officeart/2005/8/layout/vList2"/>
    <dgm:cxn modelId="{DA985DDE-43F7-4033-A27E-58D62A4A8792}" type="presOf" srcId="{EC97EA28-09B9-4F99-B315-5271F0D051B5}" destId="{21BC23EA-70A6-4330-B99F-8A09E3D6DB03}" srcOrd="0" destOrd="0" presId="urn:microsoft.com/office/officeart/2005/8/layout/vList2"/>
    <dgm:cxn modelId="{A6820113-F6AC-43C9-9FEE-84E5831E6884}" srcId="{EC97EA28-09B9-4F99-B315-5271F0D051B5}" destId="{4A1DED34-55DC-4EA9-B923-BA6725AF2FA7}" srcOrd="2" destOrd="0" parTransId="{7CED56CF-E4A9-4767-98B0-C96243F72325}" sibTransId="{9D6DBA16-33F4-407A-8EFC-EF5B43A6A903}"/>
    <dgm:cxn modelId="{F67D2ECD-6821-425E-809A-FB525553FD98}" srcId="{1BD1C8E1-D56A-4653-AC88-407E5A102A2A}" destId="{38F4323D-3E55-41EE-BF1E-3B95CA9CB10C}" srcOrd="1" destOrd="0" parTransId="{10B753CB-18E6-4389-A8EC-640A43767E20}" sibTransId="{40092CA7-ACD1-42C8-B866-00F0453AA36B}"/>
    <dgm:cxn modelId="{64C022BC-A9B8-48FE-9740-AC0D28289059}" type="presParOf" srcId="{7DC970DF-9592-4D56-9092-C85E1EFAFF5B}" destId="{21BC23EA-70A6-4330-B99F-8A09E3D6DB03}" srcOrd="0" destOrd="0" presId="urn:microsoft.com/office/officeart/2005/8/layout/vList2"/>
    <dgm:cxn modelId="{A5EB1BB2-2D4F-477A-80AD-9DB5467E0CDE}" type="presParOf" srcId="{7DC970DF-9592-4D56-9092-C85E1EFAFF5B}" destId="{CC1D3779-ADD4-4CBD-B2A8-B981F77755EC}" srcOrd="1" destOrd="0" presId="urn:microsoft.com/office/officeart/2005/8/layout/vList2"/>
    <dgm:cxn modelId="{9B71974A-C1A8-4E96-BB0D-E0DC347772C7}" type="presParOf" srcId="{7DC970DF-9592-4D56-9092-C85E1EFAFF5B}" destId="{CBEE28F0-6724-4EC6-B991-2B0247ACA877}" srcOrd="2" destOrd="0" presId="urn:microsoft.com/office/officeart/2005/8/layout/vList2"/>
    <dgm:cxn modelId="{F5F8EF4F-3492-4C14-83F9-449F5EC721A4}" type="presParOf" srcId="{7DC970DF-9592-4D56-9092-C85E1EFAFF5B}" destId="{76970FD2-4848-4A80-911E-AC317CCEBCB8}" srcOrd="3" destOrd="0" presId="urn:microsoft.com/office/officeart/2005/8/layout/vList2"/>
    <dgm:cxn modelId="{513CF53F-0C4E-48F5-B8D4-CD660AEA1A59}" type="presParOf" srcId="{7DC970DF-9592-4D56-9092-C85E1EFAFF5B}" destId="{82A07036-BE62-4483-A194-91BF914991A7}" srcOrd="4" destOrd="0" presId="urn:microsoft.com/office/officeart/2005/8/layout/vList2"/>
    <dgm:cxn modelId="{4C36CEC7-E282-4327-8A5B-D1B456FB0550}" type="presParOf" srcId="{7DC970DF-9592-4D56-9092-C85E1EFAFF5B}" destId="{9DFB7E59-B55C-4706-9EB4-C6295DE1CFC5}" srcOrd="5" destOrd="0" presId="urn:microsoft.com/office/officeart/2005/8/layout/vList2"/>
    <dgm:cxn modelId="{7E254F8B-B926-4FDF-B54B-4F60B7AA7EC9}" type="presParOf" srcId="{7DC970DF-9592-4D56-9092-C85E1EFAFF5B}" destId="{10878675-9EC0-43AA-B9E6-5A79D8A01997}" srcOrd="6" destOrd="0" presId="urn:microsoft.com/office/officeart/2005/8/layout/vList2"/>
    <dgm:cxn modelId="{950F6921-BCC7-486D-81D8-1F90BC58B364}" type="presParOf" srcId="{7DC970DF-9592-4D56-9092-C85E1EFAFF5B}" destId="{391AAE6D-6B5B-488D-AC2C-5296AC68BDF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D1C8E1-D56A-4653-AC88-407E5A102A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97EA28-09B9-4F99-B315-5271F0D051B5}">
      <dgm:prSet phldrT="[文本]"/>
      <dgm:spPr/>
      <dgm:t>
        <a:bodyPr/>
        <a:lstStyle/>
        <a:p>
          <a:r>
            <a:rPr lang="zh-CN" altLang="en-US" dirty="0" smtClean="0"/>
            <a:t>一、自主硬件研发</a:t>
          </a:r>
          <a:endParaRPr lang="zh-CN" altLang="en-US" dirty="0"/>
        </a:p>
      </dgm:t>
    </dgm:pt>
    <dgm:pt modelId="{94D09698-2BFC-4EA3-A00F-DB9209B17225}" type="par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8B2CC398-4446-4873-BD32-EA0142C29B49}" type="sib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7597909B-0F1C-4B16-88F4-BDA8C7E7A8D3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硬件平台研发</a:t>
          </a:r>
          <a:endParaRPr lang="zh-CN" altLang="en-US" dirty="0">
            <a:solidFill>
              <a:srgbClr val="FF0000"/>
            </a:solidFill>
          </a:endParaRPr>
        </a:p>
      </dgm:t>
    </dgm:pt>
    <dgm:pt modelId="{CE2BBD51-ABDE-4540-B027-2015FEBC03B9}" type="par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1A8A13E5-1EA5-4A2B-AFBB-4672A2C74598}" type="sib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38F4323D-3E55-41EE-BF1E-3B95CA9CB10C}">
      <dgm:prSet phldrT="[文本]"/>
      <dgm:spPr/>
      <dgm:t>
        <a:bodyPr/>
        <a:lstStyle/>
        <a:p>
          <a:r>
            <a:rPr lang="zh-CN" altLang="en-US" dirty="0" smtClean="0"/>
            <a:t>二、软件技术研发</a:t>
          </a:r>
          <a:endParaRPr lang="zh-CN" altLang="en-US" dirty="0"/>
        </a:p>
      </dgm:t>
    </dgm:pt>
    <dgm:pt modelId="{10B753CB-18E6-4389-A8EC-640A43767E20}" type="par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40092CA7-ACD1-42C8-B866-00F0453AA36B}" type="sib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69AB87A0-99F3-454B-B856-66AD9DA54A44}">
      <dgm:prSet phldrT="[文本]"/>
      <dgm:spPr/>
      <dgm:t>
        <a:bodyPr/>
        <a:lstStyle/>
        <a:p>
          <a:r>
            <a:rPr lang="zh-CN" altLang="en-US" dirty="0" smtClean="0"/>
            <a:t>仿真环境</a:t>
          </a:r>
          <a:endParaRPr lang="zh-CN" altLang="en-US" dirty="0"/>
        </a:p>
      </dgm:t>
    </dgm:pt>
    <dgm:pt modelId="{97AECE51-E7FA-48DE-A170-BFCBDDB913E1}" type="par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CDC0031C-E34A-4439-B47B-7B885DAAF669}" type="sib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D736B1DD-0368-4C6A-A932-637C36394DAB}">
      <dgm:prSet phldrT="[文本]"/>
      <dgm:spPr/>
      <dgm:t>
        <a:bodyPr/>
        <a:lstStyle/>
        <a:p>
          <a:r>
            <a:rPr lang="zh-CN" altLang="en-US" dirty="0" smtClean="0"/>
            <a:t>三、机器人社区建设</a:t>
          </a:r>
          <a:endParaRPr lang="zh-CN" altLang="en-US" dirty="0"/>
        </a:p>
      </dgm:t>
    </dgm:pt>
    <dgm:pt modelId="{0C29B4C8-78D2-4305-838F-1F9017F43EF4}" type="par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5A5C1B03-031B-4E77-9E71-33D33C993600}" type="sib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6F92EF3B-F9CD-46EE-86F4-891347337302}">
      <dgm:prSet phldrT="[文本]"/>
      <dgm:spPr/>
      <dgm:t>
        <a:bodyPr/>
        <a:lstStyle/>
        <a:p>
          <a:r>
            <a:rPr lang="zh-CN" altLang="en-US" dirty="0" smtClean="0"/>
            <a:t>四、机器人平台、器件调研与购置</a:t>
          </a:r>
          <a:endParaRPr lang="zh-CN" altLang="en-US" dirty="0"/>
        </a:p>
      </dgm:t>
    </dgm:pt>
    <dgm:pt modelId="{E95F1E7C-86A1-491A-B080-2FF44990D6B8}" type="par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363E9B09-FBEC-4A40-9C8B-653BDB86C2D5}" type="sib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4A1DED34-55DC-4EA9-B923-BA6725AF2FA7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驱动软件支持</a:t>
          </a:r>
          <a:endParaRPr lang="zh-CN" altLang="en-US" dirty="0">
            <a:solidFill>
              <a:srgbClr val="FF0000"/>
            </a:solidFill>
          </a:endParaRPr>
        </a:p>
      </dgm:t>
    </dgm:pt>
    <dgm:pt modelId="{7CED56CF-E4A9-4767-98B0-C96243F72325}" type="par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D6DBA16-33F4-407A-8EFC-EF5B43A6A903}" type="sib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3D1A123-33E3-448D-B6DE-D7BAC0BFFC57}">
      <dgm:prSet phldrT="[文本]"/>
      <dgm:spPr/>
      <dgm:t>
        <a:bodyPr/>
        <a:lstStyle/>
        <a:p>
          <a:r>
            <a:rPr lang="zh-CN" altLang="en-US" dirty="0" smtClean="0"/>
            <a:t>已知地图路径规划与导航</a:t>
          </a:r>
          <a:endParaRPr lang="zh-CN" altLang="en-US" dirty="0"/>
        </a:p>
      </dgm:t>
    </dgm:pt>
    <dgm:pt modelId="{1EF5508A-E2BE-495B-A93E-A422E463CF30}" type="par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26528988-4CA8-4677-A10D-198BAC835E81}" type="sib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7842C749-0ABB-4FD9-A1FF-12F1982E3327}">
      <dgm:prSet phldrT="[文本]"/>
      <dgm:spPr/>
      <dgm:t>
        <a:bodyPr/>
        <a:lstStyle/>
        <a:p>
          <a:r>
            <a:rPr lang="zh-CN" altLang="en-US" dirty="0" smtClean="0"/>
            <a:t>未知环境</a:t>
          </a:r>
          <a:r>
            <a:rPr lang="en-US" altLang="zh-CN" dirty="0" smtClean="0"/>
            <a:t>SLAM</a:t>
          </a:r>
          <a:endParaRPr lang="zh-CN" altLang="en-US" dirty="0"/>
        </a:p>
      </dgm:t>
    </dgm:pt>
    <dgm:pt modelId="{13DA6FF4-8CDB-4747-AFCD-0CC0F9280FF5}" type="par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32150FFE-D5E2-4D45-872C-88E59EA97D7B}" type="sib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C2BE7DD1-12D2-4723-AB8F-A7471F78070A}">
      <dgm:prSet phldrT="[文本]"/>
      <dgm:spPr/>
      <dgm:t>
        <a:bodyPr/>
        <a:lstStyle/>
        <a:p>
          <a:r>
            <a:rPr lang="zh-CN" altLang="en-US" dirty="0" smtClean="0"/>
            <a:t>目标</a:t>
          </a:r>
          <a:endParaRPr lang="zh-CN" altLang="en-US" dirty="0"/>
        </a:p>
      </dgm:t>
    </dgm:pt>
    <dgm:pt modelId="{F6CF779A-E550-46FF-9DE2-B9D076D87108}" type="par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2282F7B0-37C6-4482-9B0E-513F95C86F48}" type="sib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620C026F-3A51-49EF-9FB0-FE8C263EA063}">
      <dgm:prSet phldrT="[文本]"/>
      <dgm:spPr/>
      <dgm:t>
        <a:bodyPr/>
        <a:lstStyle/>
        <a:p>
          <a:r>
            <a:rPr lang="zh-CN" altLang="en-US" dirty="0" smtClean="0"/>
            <a:t>机器人平台</a:t>
          </a:r>
          <a:endParaRPr lang="zh-CN" altLang="en-US" dirty="0"/>
        </a:p>
      </dgm:t>
    </dgm:pt>
    <dgm:pt modelId="{4834338D-6CCF-49C4-92AC-7258DB8DDCF0}" type="par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FFE0C42F-5CAB-4DEE-9786-6956B6CC6F79}" type="sib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ED72BE08-6A1C-492F-BE66-5CE0EAD7AD06}">
      <dgm:prSet phldrT="[文本]"/>
      <dgm:spPr/>
      <dgm:t>
        <a:bodyPr/>
        <a:lstStyle/>
        <a:p>
          <a:r>
            <a:rPr lang="zh-CN" altLang="en-US" dirty="0" smtClean="0"/>
            <a:t>机器人器件</a:t>
          </a:r>
          <a:endParaRPr lang="zh-CN" altLang="en-US" dirty="0"/>
        </a:p>
      </dgm:t>
    </dgm:pt>
    <dgm:pt modelId="{0FBD1374-70B2-40F3-A0F2-E89286DEC8AC}" type="par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25AAB0E1-E1A3-4992-B353-7A52BD57EEDF}" type="sib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1CCE2BBA-C9B8-486A-989E-B0647D72A3AD}">
      <dgm:prSet phldrT="[文本]"/>
      <dgm:spPr/>
      <dgm:t>
        <a:bodyPr/>
        <a:lstStyle/>
        <a:p>
          <a:r>
            <a:rPr lang="zh-CN" altLang="en-US" dirty="0" smtClean="0"/>
            <a:t>人脸识别</a:t>
          </a:r>
          <a:endParaRPr lang="zh-CN" altLang="en-US" dirty="0"/>
        </a:p>
      </dgm:t>
    </dgm:pt>
    <dgm:pt modelId="{3CE99490-E9D1-4099-B7C7-F974AB3F60A8}" type="par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DBDA1092-1B00-42C8-88C8-9DF56E2C60EA}" type="sib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FEEE3B50-A3B5-4C8F-9BA4-A19ECDCECF8D}">
      <dgm:prSet phldrT="[文本]"/>
      <dgm:spPr/>
      <dgm:t>
        <a:bodyPr/>
        <a:lstStyle/>
        <a:p>
          <a:r>
            <a:rPr lang="zh-CN" altLang="en-US" dirty="0" smtClean="0"/>
            <a:t>语音识别</a:t>
          </a:r>
          <a:endParaRPr lang="zh-CN" altLang="en-US" dirty="0"/>
        </a:p>
      </dgm:t>
    </dgm:pt>
    <dgm:pt modelId="{959E8F77-159A-4732-BF1A-A16C55CE6E3F}" type="par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534AE53C-1B92-4516-9D81-E8AB253F3B4D}" type="sib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92DCFA00-830D-4E7B-8695-481A1F08B05E}">
      <dgm:prSet phldrT="[文本]"/>
      <dgm:spPr/>
      <dgm:t>
        <a:bodyPr/>
        <a:lstStyle/>
        <a:p>
          <a:r>
            <a:rPr lang="zh-CN" altLang="en-US" dirty="0" smtClean="0"/>
            <a:t>布局</a:t>
          </a:r>
          <a:endParaRPr lang="zh-CN" altLang="en-US" dirty="0"/>
        </a:p>
      </dgm:t>
    </dgm:pt>
    <dgm:pt modelId="{D89172C8-D0A8-4E22-95FA-218CF95F813A}" type="par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8C69C380-B9F3-4740-9442-212F0EE66B05}" type="sib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BD345E27-ECDE-42F7-A5E9-E05981873F35}">
      <dgm:prSet phldrT="[文本]"/>
      <dgm:spPr/>
      <dgm:t>
        <a:bodyPr/>
        <a:lstStyle/>
        <a:p>
          <a:r>
            <a:rPr lang="zh-CN" altLang="en-US" dirty="0" smtClean="0"/>
            <a:t>现状</a:t>
          </a:r>
          <a:endParaRPr lang="zh-CN" altLang="en-US" dirty="0"/>
        </a:p>
      </dgm:t>
    </dgm:pt>
    <dgm:pt modelId="{0C97FE37-F343-4D73-97B0-5CCD13813736}" type="par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BAE8B7D1-94DB-44CB-81F8-ED957C1CC34B}" type="sib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7A434423-391E-4A53-80C7-2C4141EC0612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运动控制系统</a:t>
          </a:r>
          <a:endParaRPr lang="zh-CN" altLang="en-US" dirty="0">
            <a:solidFill>
              <a:srgbClr val="FF0000"/>
            </a:solidFill>
          </a:endParaRPr>
        </a:p>
      </dgm:t>
    </dgm:pt>
    <dgm:pt modelId="{627E331C-FB9D-42CE-9AD4-4DF691A388D8}" type="par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FD33C221-40DD-4FDE-8BD5-62B2B42A0035}" type="sib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38160B1A-1E56-48C5-8819-D59EEED1DB3A}">
      <dgm:prSet phldrT="[文本]"/>
      <dgm:spPr/>
      <dgm:t>
        <a:bodyPr/>
        <a:lstStyle/>
        <a:p>
          <a:r>
            <a:rPr lang="zh-CN" altLang="en-US" dirty="0" smtClean="0"/>
            <a:t>基础研究</a:t>
          </a:r>
          <a:endParaRPr lang="zh-CN" altLang="en-US" dirty="0"/>
        </a:p>
      </dgm:t>
    </dgm:pt>
    <dgm:pt modelId="{5E94799E-3308-4ECE-AC95-7661923FB67C}" type="par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590457D8-82A8-44B3-98A1-9ED2C84D6AD3}" type="sib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7DC970DF-9592-4D56-9092-C85E1EFAFF5B}" type="pres">
      <dgm:prSet presAssocID="{1BD1C8E1-D56A-4653-AC88-407E5A102A2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BC23EA-70A6-4330-B99F-8A09E3D6DB03}" type="pres">
      <dgm:prSet presAssocID="{EC97EA28-09B9-4F99-B315-5271F0D051B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D3779-ADD4-4CBD-B2A8-B981F77755EC}" type="pres">
      <dgm:prSet presAssocID="{EC97EA28-09B9-4F99-B315-5271F0D051B5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EE28F0-6724-4EC6-B991-2B0247ACA877}" type="pres">
      <dgm:prSet presAssocID="{38F4323D-3E55-41EE-BF1E-3B95CA9CB10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970FD2-4848-4A80-911E-AC317CCEBCB8}" type="pres">
      <dgm:prSet presAssocID="{38F4323D-3E55-41EE-BF1E-3B95CA9CB10C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07036-BE62-4483-A194-91BF914991A7}" type="pres">
      <dgm:prSet presAssocID="{D736B1DD-0368-4C6A-A932-637C36394DA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FB7E59-B55C-4706-9EB4-C6295DE1CFC5}" type="pres">
      <dgm:prSet presAssocID="{D736B1DD-0368-4C6A-A932-637C36394DA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878675-9EC0-43AA-B9E6-5A79D8A01997}" type="pres">
      <dgm:prSet presAssocID="{6F92EF3B-F9CD-46EE-86F4-89134733730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AAE6D-6B5B-488D-AC2C-5296AC68BDFC}" type="pres">
      <dgm:prSet presAssocID="{6F92EF3B-F9CD-46EE-86F4-891347337302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7707E6-6879-4E72-9479-0306B3796247}" type="presOf" srcId="{7A434423-391E-4A53-80C7-2C4141EC0612}" destId="{CC1D3779-ADD4-4CBD-B2A8-B981F77755EC}" srcOrd="0" destOrd="1" presId="urn:microsoft.com/office/officeart/2005/8/layout/vList2"/>
    <dgm:cxn modelId="{C903E475-6F9E-402D-8EDF-137F477E75B8}" type="presOf" srcId="{69AB87A0-99F3-454B-B856-66AD9DA54A44}" destId="{76970FD2-4848-4A80-911E-AC317CCEBCB8}" srcOrd="0" destOrd="1" presId="urn:microsoft.com/office/officeart/2005/8/layout/vList2"/>
    <dgm:cxn modelId="{A04EFC1F-B0D4-4EBD-B98D-668DDFB438D2}" type="presOf" srcId="{C2BE7DD1-12D2-4723-AB8F-A7471F78070A}" destId="{9DFB7E59-B55C-4706-9EB4-C6295DE1CFC5}" srcOrd="0" destOrd="0" presId="urn:microsoft.com/office/officeart/2005/8/layout/vList2"/>
    <dgm:cxn modelId="{1C3B8554-5F17-49D4-B745-976F8950F4C6}" type="presOf" srcId="{7842C749-0ABB-4FD9-A1FF-12F1982E3327}" destId="{76970FD2-4848-4A80-911E-AC317CCEBCB8}" srcOrd="0" destOrd="3" presId="urn:microsoft.com/office/officeart/2005/8/layout/vList2"/>
    <dgm:cxn modelId="{BDF8B02D-DCF1-47A1-9AC9-AF15DE2A315A}" type="presOf" srcId="{1CCE2BBA-C9B8-486A-989E-B0647D72A3AD}" destId="{76970FD2-4848-4A80-911E-AC317CCEBCB8}" srcOrd="0" destOrd="4" presId="urn:microsoft.com/office/officeart/2005/8/layout/vList2"/>
    <dgm:cxn modelId="{C8C3D379-DAA2-4C36-A88D-C415C6728301}" type="presOf" srcId="{D736B1DD-0368-4C6A-A932-637C36394DAB}" destId="{82A07036-BE62-4483-A194-91BF914991A7}" srcOrd="0" destOrd="0" presId="urn:microsoft.com/office/officeart/2005/8/layout/vList2"/>
    <dgm:cxn modelId="{DC1DBAB8-1B0C-46F0-AEA7-5AAAF0D93B19}" srcId="{6F92EF3B-F9CD-46EE-86F4-891347337302}" destId="{620C026F-3A51-49EF-9FB0-FE8C263EA063}" srcOrd="0" destOrd="0" parTransId="{4834338D-6CCF-49C4-92AC-7258DB8DDCF0}" sibTransId="{FFE0C42F-5CAB-4DEE-9786-6956B6CC6F79}"/>
    <dgm:cxn modelId="{F7134BE6-6718-4305-89A7-D8352BEBA341}" srcId="{EC97EA28-09B9-4F99-B315-5271F0D051B5}" destId="{7597909B-0F1C-4B16-88F4-BDA8C7E7A8D3}" srcOrd="0" destOrd="0" parTransId="{CE2BBD51-ABDE-4540-B027-2015FEBC03B9}" sibTransId="{1A8A13E5-1EA5-4A2B-AFBB-4672A2C74598}"/>
    <dgm:cxn modelId="{C9B5931D-B1CF-493E-A584-A19E74E49BE5}" type="presOf" srcId="{6F92EF3B-F9CD-46EE-86F4-891347337302}" destId="{10878675-9EC0-43AA-B9E6-5A79D8A01997}" srcOrd="0" destOrd="0" presId="urn:microsoft.com/office/officeart/2005/8/layout/vList2"/>
    <dgm:cxn modelId="{589AFCA2-9C55-4CD1-80FB-824E3D7BD708}" srcId="{38F4323D-3E55-41EE-BF1E-3B95CA9CB10C}" destId="{FEEE3B50-A3B5-4C8F-9BA4-A19ECDCECF8D}" srcOrd="5" destOrd="0" parTransId="{959E8F77-159A-4732-BF1A-A16C55CE6E3F}" sibTransId="{534AE53C-1B92-4516-9D81-E8AB253F3B4D}"/>
    <dgm:cxn modelId="{51E6317B-F542-4D7B-A846-7FC87724BEF8}" srcId="{1BD1C8E1-D56A-4653-AC88-407E5A102A2A}" destId="{D736B1DD-0368-4C6A-A932-637C36394DAB}" srcOrd="2" destOrd="0" parTransId="{0C29B4C8-78D2-4305-838F-1F9017F43EF4}" sibTransId="{5A5C1B03-031B-4E77-9E71-33D33C993600}"/>
    <dgm:cxn modelId="{EA23EEB3-C749-42F5-A84A-608E1DAC5E84}" srcId="{D736B1DD-0368-4C6A-A932-637C36394DAB}" destId="{C2BE7DD1-12D2-4723-AB8F-A7471F78070A}" srcOrd="0" destOrd="0" parTransId="{F6CF779A-E550-46FF-9DE2-B9D076D87108}" sibTransId="{2282F7B0-37C6-4482-9B0E-513F95C86F48}"/>
    <dgm:cxn modelId="{E5B049B8-5452-48A2-B7A9-CCDF272F2429}" srcId="{EC97EA28-09B9-4F99-B315-5271F0D051B5}" destId="{7A434423-391E-4A53-80C7-2C4141EC0612}" srcOrd="1" destOrd="0" parTransId="{627E331C-FB9D-42CE-9AD4-4DF691A388D8}" sibTransId="{FD33C221-40DD-4FDE-8BD5-62B2B42A0035}"/>
    <dgm:cxn modelId="{9EA503F6-B8B4-4DA6-9279-46CE8C1248D8}" type="presOf" srcId="{93D1A123-33E3-448D-B6DE-D7BAC0BFFC57}" destId="{76970FD2-4848-4A80-911E-AC317CCEBCB8}" srcOrd="0" destOrd="2" presId="urn:microsoft.com/office/officeart/2005/8/layout/vList2"/>
    <dgm:cxn modelId="{ADBF1AE3-0ED9-428F-8263-5A6DAAA8E05B}" type="presOf" srcId="{4A1DED34-55DC-4EA9-B923-BA6725AF2FA7}" destId="{CC1D3779-ADD4-4CBD-B2A8-B981F77755EC}" srcOrd="0" destOrd="2" presId="urn:microsoft.com/office/officeart/2005/8/layout/vList2"/>
    <dgm:cxn modelId="{D5EA0212-AD7A-465C-A5BF-732C6B686B9C}" srcId="{38F4323D-3E55-41EE-BF1E-3B95CA9CB10C}" destId="{38160B1A-1E56-48C5-8819-D59EEED1DB3A}" srcOrd="0" destOrd="0" parTransId="{5E94799E-3308-4ECE-AC95-7661923FB67C}" sibTransId="{590457D8-82A8-44B3-98A1-9ED2C84D6AD3}"/>
    <dgm:cxn modelId="{15C5B3F6-5223-49DC-A415-2DA8B6CDE2F6}" type="presOf" srcId="{620C026F-3A51-49EF-9FB0-FE8C263EA063}" destId="{391AAE6D-6B5B-488D-AC2C-5296AC68BDFC}" srcOrd="0" destOrd="0" presId="urn:microsoft.com/office/officeart/2005/8/layout/vList2"/>
    <dgm:cxn modelId="{EFC6173C-32EF-483A-AF41-0209619B1E2C}" type="presOf" srcId="{38F4323D-3E55-41EE-BF1E-3B95CA9CB10C}" destId="{CBEE28F0-6724-4EC6-B991-2B0247ACA877}" srcOrd="0" destOrd="0" presId="urn:microsoft.com/office/officeart/2005/8/layout/vList2"/>
    <dgm:cxn modelId="{D31D3C21-1DC1-4796-81AE-B72BB91D12E7}" srcId="{D736B1DD-0368-4C6A-A932-637C36394DAB}" destId="{92DCFA00-830D-4E7B-8695-481A1F08B05E}" srcOrd="1" destOrd="0" parTransId="{D89172C8-D0A8-4E22-95FA-218CF95F813A}" sibTransId="{8C69C380-B9F3-4740-9442-212F0EE66B05}"/>
    <dgm:cxn modelId="{D55FD8B9-CE83-4AFB-9851-11CE02578036}" type="presOf" srcId="{38160B1A-1E56-48C5-8819-D59EEED1DB3A}" destId="{76970FD2-4848-4A80-911E-AC317CCEBCB8}" srcOrd="0" destOrd="0" presId="urn:microsoft.com/office/officeart/2005/8/layout/vList2"/>
    <dgm:cxn modelId="{1E116EBA-DFFC-4CAD-BE91-8BB8764435DD}" srcId="{D736B1DD-0368-4C6A-A932-637C36394DAB}" destId="{BD345E27-ECDE-42F7-A5E9-E05981873F35}" srcOrd="2" destOrd="0" parTransId="{0C97FE37-F343-4D73-97B0-5CCD13813736}" sibTransId="{BAE8B7D1-94DB-44CB-81F8-ED957C1CC34B}"/>
    <dgm:cxn modelId="{4A91E6FF-5918-4E14-84CA-2FC2F96247BD}" type="presOf" srcId="{FEEE3B50-A3B5-4C8F-9BA4-A19ECDCECF8D}" destId="{76970FD2-4848-4A80-911E-AC317CCEBCB8}" srcOrd="0" destOrd="5" presId="urn:microsoft.com/office/officeart/2005/8/layout/vList2"/>
    <dgm:cxn modelId="{EB612853-04A0-43EF-AE50-2C9788051A45}" srcId="{38F4323D-3E55-41EE-BF1E-3B95CA9CB10C}" destId="{93D1A123-33E3-448D-B6DE-D7BAC0BFFC57}" srcOrd="2" destOrd="0" parTransId="{1EF5508A-E2BE-495B-A93E-A422E463CF30}" sibTransId="{26528988-4CA8-4677-A10D-198BAC835E81}"/>
    <dgm:cxn modelId="{CB5DD88C-D7F3-49A5-ABB5-C9D0010AD341}" srcId="{6F92EF3B-F9CD-46EE-86F4-891347337302}" destId="{ED72BE08-6A1C-492F-BE66-5CE0EAD7AD06}" srcOrd="1" destOrd="0" parTransId="{0FBD1374-70B2-40F3-A0F2-E89286DEC8AC}" sibTransId="{25AAB0E1-E1A3-4992-B353-7A52BD57EEDF}"/>
    <dgm:cxn modelId="{A455ED21-0DFF-4FAF-908F-3071BEA68ECA}" srcId="{1BD1C8E1-D56A-4653-AC88-407E5A102A2A}" destId="{EC97EA28-09B9-4F99-B315-5271F0D051B5}" srcOrd="0" destOrd="0" parTransId="{94D09698-2BFC-4EA3-A00F-DB9209B17225}" sibTransId="{8B2CC398-4446-4873-BD32-EA0142C29B49}"/>
    <dgm:cxn modelId="{3EAD9DB7-42C4-4285-8C07-C837A091B18D}" type="presOf" srcId="{1BD1C8E1-D56A-4653-AC88-407E5A102A2A}" destId="{7DC970DF-9592-4D56-9092-C85E1EFAFF5B}" srcOrd="0" destOrd="0" presId="urn:microsoft.com/office/officeart/2005/8/layout/vList2"/>
    <dgm:cxn modelId="{3F0B123B-EB32-4E9A-B7D0-80EFDBC02F27}" type="presOf" srcId="{EC97EA28-09B9-4F99-B315-5271F0D051B5}" destId="{21BC23EA-70A6-4330-B99F-8A09E3D6DB03}" srcOrd="0" destOrd="0" presId="urn:microsoft.com/office/officeart/2005/8/layout/vList2"/>
    <dgm:cxn modelId="{B6993C56-DFB2-4FF7-929F-13E42F3F910C}" srcId="{38F4323D-3E55-41EE-BF1E-3B95CA9CB10C}" destId="{69AB87A0-99F3-454B-B856-66AD9DA54A44}" srcOrd="1" destOrd="0" parTransId="{97AECE51-E7FA-48DE-A170-BFCBDDB913E1}" sibTransId="{CDC0031C-E34A-4439-B47B-7B885DAAF669}"/>
    <dgm:cxn modelId="{17E1BF7B-622B-46E9-A62D-A82D978F8204}" type="presOf" srcId="{92DCFA00-830D-4E7B-8695-481A1F08B05E}" destId="{9DFB7E59-B55C-4706-9EB4-C6295DE1CFC5}" srcOrd="0" destOrd="1" presId="urn:microsoft.com/office/officeart/2005/8/layout/vList2"/>
    <dgm:cxn modelId="{7FB46AE1-3CA0-4F10-943E-E87AE3629D06}" srcId="{38F4323D-3E55-41EE-BF1E-3B95CA9CB10C}" destId="{1CCE2BBA-C9B8-486A-989E-B0647D72A3AD}" srcOrd="4" destOrd="0" parTransId="{3CE99490-E9D1-4099-B7C7-F974AB3F60A8}" sibTransId="{DBDA1092-1B00-42C8-88C8-9DF56E2C60EA}"/>
    <dgm:cxn modelId="{8544A7DD-6035-4E96-B9FC-5EA1AD16853E}" srcId="{1BD1C8E1-D56A-4653-AC88-407E5A102A2A}" destId="{6F92EF3B-F9CD-46EE-86F4-891347337302}" srcOrd="3" destOrd="0" parTransId="{E95F1E7C-86A1-491A-B080-2FF44990D6B8}" sibTransId="{363E9B09-FBEC-4A40-9C8B-653BDB86C2D5}"/>
    <dgm:cxn modelId="{02203D84-17A5-4F0A-A8CA-14FC2DE558FE}" type="presOf" srcId="{BD345E27-ECDE-42F7-A5E9-E05981873F35}" destId="{9DFB7E59-B55C-4706-9EB4-C6295DE1CFC5}" srcOrd="0" destOrd="2" presId="urn:microsoft.com/office/officeart/2005/8/layout/vList2"/>
    <dgm:cxn modelId="{AC1CAE34-0D5D-42D1-88F9-E9B260E5DF34}" srcId="{38F4323D-3E55-41EE-BF1E-3B95CA9CB10C}" destId="{7842C749-0ABB-4FD9-A1FF-12F1982E3327}" srcOrd="3" destOrd="0" parTransId="{13DA6FF4-8CDB-4747-AFCD-0CC0F9280FF5}" sibTransId="{32150FFE-D5E2-4D45-872C-88E59EA97D7B}"/>
    <dgm:cxn modelId="{1BEE5D20-EBBC-492E-9D9C-8CDA1241C3AC}" type="presOf" srcId="{7597909B-0F1C-4B16-88F4-BDA8C7E7A8D3}" destId="{CC1D3779-ADD4-4CBD-B2A8-B981F77755EC}" srcOrd="0" destOrd="0" presId="urn:microsoft.com/office/officeart/2005/8/layout/vList2"/>
    <dgm:cxn modelId="{F256BBAA-4B70-4A31-B6E1-CA674CC91AC2}" type="presOf" srcId="{ED72BE08-6A1C-492F-BE66-5CE0EAD7AD06}" destId="{391AAE6D-6B5B-488D-AC2C-5296AC68BDFC}" srcOrd="0" destOrd="1" presId="urn:microsoft.com/office/officeart/2005/8/layout/vList2"/>
    <dgm:cxn modelId="{A6820113-F6AC-43C9-9FEE-84E5831E6884}" srcId="{EC97EA28-09B9-4F99-B315-5271F0D051B5}" destId="{4A1DED34-55DC-4EA9-B923-BA6725AF2FA7}" srcOrd="2" destOrd="0" parTransId="{7CED56CF-E4A9-4767-98B0-C96243F72325}" sibTransId="{9D6DBA16-33F4-407A-8EFC-EF5B43A6A903}"/>
    <dgm:cxn modelId="{F67D2ECD-6821-425E-809A-FB525553FD98}" srcId="{1BD1C8E1-D56A-4653-AC88-407E5A102A2A}" destId="{38F4323D-3E55-41EE-BF1E-3B95CA9CB10C}" srcOrd="1" destOrd="0" parTransId="{10B753CB-18E6-4389-A8EC-640A43767E20}" sibTransId="{40092CA7-ACD1-42C8-B866-00F0453AA36B}"/>
    <dgm:cxn modelId="{9AE16227-12D1-4E72-BE9A-9F2E798F220F}" type="presParOf" srcId="{7DC970DF-9592-4D56-9092-C85E1EFAFF5B}" destId="{21BC23EA-70A6-4330-B99F-8A09E3D6DB03}" srcOrd="0" destOrd="0" presId="urn:microsoft.com/office/officeart/2005/8/layout/vList2"/>
    <dgm:cxn modelId="{34F71022-E419-4EEA-9303-75966A3E0448}" type="presParOf" srcId="{7DC970DF-9592-4D56-9092-C85E1EFAFF5B}" destId="{CC1D3779-ADD4-4CBD-B2A8-B981F77755EC}" srcOrd="1" destOrd="0" presId="urn:microsoft.com/office/officeart/2005/8/layout/vList2"/>
    <dgm:cxn modelId="{93B5DB42-519E-48CD-883D-685CDEA3869F}" type="presParOf" srcId="{7DC970DF-9592-4D56-9092-C85E1EFAFF5B}" destId="{CBEE28F0-6724-4EC6-B991-2B0247ACA877}" srcOrd="2" destOrd="0" presId="urn:microsoft.com/office/officeart/2005/8/layout/vList2"/>
    <dgm:cxn modelId="{0E741311-8DEA-4507-A0D3-F6FD2BC4846C}" type="presParOf" srcId="{7DC970DF-9592-4D56-9092-C85E1EFAFF5B}" destId="{76970FD2-4848-4A80-911E-AC317CCEBCB8}" srcOrd="3" destOrd="0" presId="urn:microsoft.com/office/officeart/2005/8/layout/vList2"/>
    <dgm:cxn modelId="{19F6B0BB-4516-4012-8652-2AEBF2D735E1}" type="presParOf" srcId="{7DC970DF-9592-4D56-9092-C85E1EFAFF5B}" destId="{82A07036-BE62-4483-A194-91BF914991A7}" srcOrd="4" destOrd="0" presId="urn:microsoft.com/office/officeart/2005/8/layout/vList2"/>
    <dgm:cxn modelId="{56AA7C85-85EB-4824-942B-960DD3645FB2}" type="presParOf" srcId="{7DC970DF-9592-4D56-9092-C85E1EFAFF5B}" destId="{9DFB7E59-B55C-4706-9EB4-C6295DE1CFC5}" srcOrd="5" destOrd="0" presId="urn:microsoft.com/office/officeart/2005/8/layout/vList2"/>
    <dgm:cxn modelId="{0EB74F78-4C55-4BE8-8936-3A3C2757E8CD}" type="presParOf" srcId="{7DC970DF-9592-4D56-9092-C85E1EFAFF5B}" destId="{10878675-9EC0-43AA-B9E6-5A79D8A01997}" srcOrd="6" destOrd="0" presId="urn:microsoft.com/office/officeart/2005/8/layout/vList2"/>
    <dgm:cxn modelId="{157E475F-188F-4A4F-A8E6-671F0F359EEA}" type="presParOf" srcId="{7DC970DF-9592-4D56-9092-C85E1EFAFF5B}" destId="{391AAE6D-6B5B-488D-AC2C-5296AC68BDF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9434C3-9751-46CB-BDD3-66AAD58C84A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93D79E3-A194-4273-B730-9336C9CBA41D}">
      <dgm:prSet phldrT="[文本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zh-CN" altLang="en-US" dirty="0" smtClean="0"/>
            <a:t>添加传感器</a:t>
          </a:r>
          <a:endParaRPr lang="zh-CN" altLang="en-US" dirty="0"/>
        </a:p>
      </dgm:t>
    </dgm:pt>
    <dgm:pt modelId="{BB0E2B19-A245-4DE8-9917-A71F9136D0D5}" type="parTrans" cxnId="{3C2EDD86-0FEA-41BF-B415-C02EA91658EB}">
      <dgm:prSet/>
      <dgm:spPr/>
      <dgm:t>
        <a:bodyPr/>
        <a:lstStyle/>
        <a:p>
          <a:endParaRPr lang="zh-CN" altLang="en-US"/>
        </a:p>
      </dgm:t>
    </dgm:pt>
    <dgm:pt modelId="{0B97A145-563C-4669-8EB6-F02747BEB9BD}" type="sibTrans" cxnId="{3C2EDD86-0FEA-41BF-B415-C02EA91658EB}">
      <dgm:prSet/>
      <dgm:spPr/>
      <dgm:t>
        <a:bodyPr/>
        <a:lstStyle/>
        <a:p>
          <a:endParaRPr lang="zh-CN" altLang="en-US"/>
        </a:p>
      </dgm:t>
    </dgm:pt>
    <dgm:pt modelId="{23906192-A871-4993-A623-2B43C284BAB1}">
      <dgm:prSet phldrT="[文本]"/>
      <dgm:spPr>
        <a:solidFill>
          <a:schemeClr val="accent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/>
            <a:t>校准超声测距模块</a:t>
          </a:r>
          <a:endParaRPr lang="zh-CN" altLang="en-US" dirty="0"/>
        </a:p>
      </dgm:t>
    </dgm:pt>
    <dgm:pt modelId="{96040D70-53B6-401E-A2F1-DF9FA2CE78A2}" type="parTrans" cxnId="{A0627987-EC38-4F57-A3FC-DFCC016526AB}">
      <dgm:prSet/>
      <dgm:spPr/>
      <dgm:t>
        <a:bodyPr/>
        <a:lstStyle/>
        <a:p>
          <a:endParaRPr lang="zh-CN" altLang="en-US"/>
        </a:p>
      </dgm:t>
    </dgm:pt>
    <dgm:pt modelId="{80FCBA83-1301-46E8-BB1B-AA3BBBC54F94}" type="sibTrans" cxnId="{A0627987-EC38-4F57-A3FC-DFCC016526AB}">
      <dgm:prSet/>
      <dgm:spPr/>
      <dgm:t>
        <a:bodyPr/>
        <a:lstStyle/>
        <a:p>
          <a:endParaRPr lang="zh-CN" altLang="en-US"/>
        </a:p>
      </dgm:t>
    </dgm:pt>
    <dgm:pt modelId="{01CFB47E-56D9-4E04-92AF-9B01D789FA95}">
      <dgm:prSet phldrT="[文本]"/>
      <dgm:spPr>
        <a:solidFill>
          <a:schemeClr val="accent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/>
            <a:t>添加激光雷达</a:t>
          </a:r>
          <a:endParaRPr lang="zh-CN" altLang="en-US" dirty="0"/>
        </a:p>
      </dgm:t>
    </dgm:pt>
    <dgm:pt modelId="{415A8CB3-3E4F-4EB5-A82A-F70803E381BE}" type="parTrans" cxnId="{E12FD53A-71D7-4372-83B2-588D9680057F}">
      <dgm:prSet/>
      <dgm:spPr/>
      <dgm:t>
        <a:bodyPr/>
        <a:lstStyle/>
        <a:p>
          <a:endParaRPr lang="zh-CN" altLang="en-US"/>
        </a:p>
      </dgm:t>
    </dgm:pt>
    <dgm:pt modelId="{331B106D-9451-4A33-8891-7650F04D237E}" type="sibTrans" cxnId="{E12FD53A-71D7-4372-83B2-588D9680057F}">
      <dgm:prSet/>
      <dgm:spPr/>
      <dgm:t>
        <a:bodyPr/>
        <a:lstStyle/>
        <a:p>
          <a:endParaRPr lang="zh-CN" altLang="en-US"/>
        </a:p>
      </dgm:t>
    </dgm:pt>
    <dgm:pt modelId="{E3034024-8BC3-4B5D-A266-FFC95DF4906B}">
      <dgm:prSet phldrT="[文本]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zh-CN" altLang="en-US" dirty="0" smtClean="0"/>
            <a:t>驱动软件开发</a:t>
          </a:r>
          <a:endParaRPr lang="zh-CN" altLang="en-US" dirty="0"/>
        </a:p>
      </dgm:t>
    </dgm:pt>
    <dgm:pt modelId="{1DFAFB56-1771-433B-A294-8B70245EF913}" type="parTrans" cxnId="{4C0B5159-9064-4FA8-89C9-7778BA394816}">
      <dgm:prSet/>
      <dgm:spPr/>
      <dgm:t>
        <a:bodyPr/>
        <a:lstStyle/>
        <a:p>
          <a:endParaRPr lang="zh-CN" altLang="en-US"/>
        </a:p>
      </dgm:t>
    </dgm:pt>
    <dgm:pt modelId="{E082F3CA-8178-48AA-ABA5-CE678B5D0C39}" type="sibTrans" cxnId="{4C0B5159-9064-4FA8-89C9-7778BA394816}">
      <dgm:prSet/>
      <dgm:spPr/>
      <dgm:t>
        <a:bodyPr/>
        <a:lstStyle/>
        <a:p>
          <a:endParaRPr lang="zh-CN" altLang="en-US"/>
        </a:p>
      </dgm:t>
    </dgm:pt>
    <dgm:pt modelId="{1D5A80A1-A924-4A80-B85D-346650B7141F}">
      <dgm:prSet phldrT="[文本]"/>
      <dgm:spPr>
        <a:solidFill>
          <a:schemeClr val="accent3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/>
            <a:t>重算</a:t>
          </a:r>
          <a:r>
            <a:rPr lang="en-US" altLang="zh-CN" dirty="0" smtClean="0"/>
            <a:t>IMU</a:t>
          </a:r>
          <a:r>
            <a:rPr lang="zh-CN" altLang="en-US" dirty="0" smtClean="0"/>
            <a:t>惯性单元数据</a:t>
          </a:r>
          <a:endParaRPr lang="zh-CN" altLang="en-US" dirty="0"/>
        </a:p>
      </dgm:t>
    </dgm:pt>
    <dgm:pt modelId="{50E383DE-C26C-4214-955E-B62343F4CE23}" type="parTrans" cxnId="{0D594DF8-3E58-4A61-B3ED-DC043AD2A85B}">
      <dgm:prSet/>
      <dgm:spPr/>
      <dgm:t>
        <a:bodyPr/>
        <a:lstStyle/>
        <a:p>
          <a:endParaRPr lang="zh-CN" altLang="en-US"/>
        </a:p>
      </dgm:t>
    </dgm:pt>
    <dgm:pt modelId="{8FA79B13-EACB-49F2-908B-16798C104220}" type="sibTrans" cxnId="{0D594DF8-3E58-4A61-B3ED-DC043AD2A85B}">
      <dgm:prSet/>
      <dgm:spPr/>
      <dgm:t>
        <a:bodyPr/>
        <a:lstStyle/>
        <a:p>
          <a:endParaRPr lang="zh-CN" altLang="en-US"/>
        </a:p>
      </dgm:t>
    </dgm:pt>
    <dgm:pt modelId="{D39102A8-8834-4E6A-8D2D-9131AD13C4EF}">
      <dgm:prSet phldrT="[文本]"/>
      <dgm:spPr>
        <a:solidFill>
          <a:schemeClr val="accent3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/>
            <a:t>完善控制指令</a:t>
          </a:r>
          <a:endParaRPr lang="zh-CN" altLang="en-US" dirty="0"/>
        </a:p>
      </dgm:t>
    </dgm:pt>
    <dgm:pt modelId="{B1410B40-E764-410F-A60F-A3A2128398D4}" type="parTrans" cxnId="{CA490407-AABB-427A-966B-5D97BFBF0445}">
      <dgm:prSet/>
      <dgm:spPr/>
      <dgm:t>
        <a:bodyPr/>
        <a:lstStyle/>
        <a:p>
          <a:endParaRPr lang="zh-CN" altLang="en-US"/>
        </a:p>
      </dgm:t>
    </dgm:pt>
    <dgm:pt modelId="{99AC7960-5640-46F7-A4A9-7FAB0AADF5DE}" type="sibTrans" cxnId="{CA490407-AABB-427A-966B-5D97BFBF0445}">
      <dgm:prSet/>
      <dgm:spPr/>
      <dgm:t>
        <a:bodyPr/>
        <a:lstStyle/>
        <a:p>
          <a:endParaRPr lang="zh-CN" altLang="en-US"/>
        </a:p>
      </dgm:t>
    </dgm:pt>
    <dgm:pt modelId="{21A773AC-6DF1-4FF8-AD8C-E2D05A3857C6}">
      <dgm:prSet phldrT="[文本]"/>
      <dgm:spPr>
        <a:solidFill>
          <a:schemeClr val="accent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/>
            <a:t>添加</a:t>
          </a:r>
          <a:r>
            <a:rPr lang="en-US" altLang="zh-CN" dirty="0" smtClean="0"/>
            <a:t>ASUS</a:t>
          </a:r>
          <a:r>
            <a:rPr lang="zh-CN" altLang="en-US" dirty="0" smtClean="0"/>
            <a:t>深度摄像头</a:t>
          </a:r>
          <a:endParaRPr lang="zh-CN" altLang="en-US" dirty="0"/>
        </a:p>
      </dgm:t>
    </dgm:pt>
    <dgm:pt modelId="{E94B1512-B48B-43DB-8E4E-6754CB7C8715}" type="parTrans" cxnId="{751A4BAF-569F-403B-B63F-DB6C297B4E0C}">
      <dgm:prSet/>
      <dgm:spPr/>
      <dgm:t>
        <a:bodyPr/>
        <a:lstStyle/>
        <a:p>
          <a:endParaRPr lang="zh-CN" altLang="en-US"/>
        </a:p>
      </dgm:t>
    </dgm:pt>
    <dgm:pt modelId="{2381DC93-C518-416E-B6C3-B4C3CF4E42A7}" type="sibTrans" cxnId="{751A4BAF-569F-403B-B63F-DB6C297B4E0C}">
      <dgm:prSet/>
      <dgm:spPr/>
      <dgm:t>
        <a:bodyPr/>
        <a:lstStyle/>
        <a:p>
          <a:endParaRPr lang="zh-CN" altLang="en-US"/>
        </a:p>
      </dgm:t>
    </dgm:pt>
    <dgm:pt modelId="{6120F665-167E-4D7E-885A-8F704A8B48C1}">
      <dgm:prSet phldrT="[文本]"/>
      <dgm:spPr>
        <a:solidFill>
          <a:schemeClr val="accent3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/>
            <a:t>解码多元数据</a:t>
          </a:r>
          <a:endParaRPr lang="zh-CN" altLang="en-US" dirty="0"/>
        </a:p>
      </dgm:t>
    </dgm:pt>
    <dgm:pt modelId="{ABC26B3E-F213-4813-BBB8-16C494D32196}" type="parTrans" cxnId="{8B7295B9-D9F2-48A9-A133-77DA59B57BE9}">
      <dgm:prSet/>
      <dgm:spPr/>
      <dgm:t>
        <a:bodyPr/>
        <a:lstStyle/>
        <a:p>
          <a:endParaRPr lang="zh-CN" altLang="en-US"/>
        </a:p>
      </dgm:t>
    </dgm:pt>
    <dgm:pt modelId="{CC3DBFAF-A71A-4923-B3B1-B72C6026E171}" type="sibTrans" cxnId="{8B7295B9-D9F2-48A9-A133-77DA59B57BE9}">
      <dgm:prSet/>
      <dgm:spPr/>
      <dgm:t>
        <a:bodyPr/>
        <a:lstStyle/>
        <a:p>
          <a:endParaRPr lang="zh-CN" altLang="en-US"/>
        </a:p>
      </dgm:t>
    </dgm:pt>
    <dgm:pt modelId="{30024A99-56A5-49E7-8602-C9210EEE39ED}">
      <dgm:prSet phldrT="[文本]"/>
      <dgm:spPr>
        <a:solidFill>
          <a:schemeClr val="accent3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/>
            <a:t>传感器数据预处理</a:t>
          </a:r>
          <a:endParaRPr lang="zh-CN" altLang="en-US" dirty="0"/>
        </a:p>
      </dgm:t>
    </dgm:pt>
    <dgm:pt modelId="{F7EBB162-4196-4179-B659-4A856B34D753}" type="parTrans" cxnId="{E71F8770-834E-4B8B-AFCD-D6C577C4E1F4}">
      <dgm:prSet/>
      <dgm:spPr/>
      <dgm:t>
        <a:bodyPr/>
        <a:lstStyle/>
        <a:p>
          <a:endParaRPr lang="zh-CN" altLang="en-US"/>
        </a:p>
      </dgm:t>
    </dgm:pt>
    <dgm:pt modelId="{456F235F-FDD1-4E20-BA64-91D5369A7DCC}" type="sibTrans" cxnId="{E71F8770-834E-4B8B-AFCD-D6C577C4E1F4}">
      <dgm:prSet/>
      <dgm:spPr/>
      <dgm:t>
        <a:bodyPr/>
        <a:lstStyle/>
        <a:p>
          <a:endParaRPr lang="zh-CN" altLang="en-US"/>
        </a:p>
      </dgm:t>
    </dgm:pt>
    <dgm:pt modelId="{2BC63367-A636-4422-BC11-BD7A94342584}">
      <dgm:prSet phldrT="[文本]"/>
      <dgm:spPr>
        <a:solidFill>
          <a:schemeClr val="accent3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/>
            <a:t>实时预估机器人运动轨迹</a:t>
          </a:r>
          <a:endParaRPr lang="zh-CN" altLang="en-US" dirty="0"/>
        </a:p>
      </dgm:t>
    </dgm:pt>
    <dgm:pt modelId="{B673A05F-E51D-4575-B1A4-A990D6AA158C}" type="parTrans" cxnId="{DBD4F90F-209B-449F-BDB7-4DA6D675C40D}">
      <dgm:prSet/>
      <dgm:spPr/>
      <dgm:t>
        <a:bodyPr/>
        <a:lstStyle/>
        <a:p>
          <a:endParaRPr lang="zh-CN" altLang="en-US"/>
        </a:p>
      </dgm:t>
    </dgm:pt>
    <dgm:pt modelId="{93D83947-8418-4EC9-A027-CF5710D803F5}" type="sibTrans" cxnId="{DBD4F90F-209B-449F-BDB7-4DA6D675C40D}">
      <dgm:prSet/>
      <dgm:spPr/>
      <dgm:t>
        <a:bodyPr/>
        <a:lstStyle/>
        <a:p>
          <a:endParaRPr lang="zh-CN" altLang="en-US"/>
        </a:p>
      </dgm:t>
    </dgm:pt>
    <dgm:pt modelId="{7426ED1B-70BC-4D00-A921-773A858DDB34}">
      <dgm:prSet phldrT="[文本]"/>
      <dgm:spPr>
        <a:solidFill>
          <a:schemeClr val="accent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/>
            <a:t>添加显示平板</a:t>
          </a:r>
          <a:endParaRPr lang="zh-CN" altLang="en-US" dirty="0"/>
        </a:p>
      </dgm:t>
    </dgm:pt>
    <dgm:pt modelId="{00A463E9-3BBD-4AF0-A5E8-9F3469ECFADF}" type="parTrans" cxnId="{5165C616-2D00-4BA4-BFB8-FD467565991D}">
      <dgm:prSet/>
      <dgm:spPr/>
      <dgm:t>
        <a:bodyPr/>
        <a:lstStyle/>
        <a:p>
          <a:endParaRPr lang="zh-CN" altLang="en-US"/>
        </a:p>
      </dgm:t>
    </dgm:pt>
    <dgm:pt modelId="{097DB0A4-A3FA-4564-9314-139C0285BBE8}" type="sibTrans" cxnId="{5165C616-2D00-4BA4-BFB8-FD467565991D}">
      <dgm:prSet/>
      <dgm:spPr/>
      <dgm:t>
        <a:bodyPr/>
        <a:lstStyle/>
        <a:p>
          <a:endParaRPr lang="zh-CN" altLang="en-US"/>
        </a:p>
      </dgm:t>
    </dgm:pt>
    <dgm:pt modelId="{1BF40E8D-FC01-4D30-8389-CEB71527BE67}" type="pres">
      <dgm:prSet presAssocID="{F19434C3-9751-46CB-BDD3-66AAD58C84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36D8DE0-79FB-4236-A808-F8C71582421D}" type="pres">
      <dgm:prSet presAssocID="{393D79E3-A194-4273-B730-9336C9CBA41D}" presName="composite" presStyleCnt="0"/>
      <dgm:spPr/>
    </dgm:pt>
    <dgm:pt modelId="{8F2220A5-48B7-4C0B-A67D-74C157F05497}" type="pres">
      <dgm:prSet presAssocID="{393D79E3-A194-4273-B730-9336C9CBA41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AAB500-B244-4D37-9E65-BA67790B9A76}" type="pres">
      <dgm:prSet presAssocID="{393D79E3-A194-4273-B730-9336C9CBA41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2E42ED-2B6A-40A5-B5CF-C6F60083E24F}" type="pres">
      <dgm:prSet presAssocID="{0B97A145-563C-4669-8EB6-F02747BEB9BD}" presName="space" presStyleCnt="0"/>
      <dgm:spPr/>
    </dgm:pt>
    <dgm:pt modelId="{9CBFD309-A6D7-4FCE-9A5F-15CFB3261963}" type="pres">
      <dgm:prSet presAssocID="{E3034024-8BC3-4B5D-A266-FFC95DF4906B}" presName="composite" presStyleCnt="0"/>
      <dgm:spPr/>
    </dgm:pt>
    <dgm:pt modelId="{23D89825-E242-4552-A5D4-FD80C1E0A74C}" type="pres">
      <dgm:prSet presAssocID="{E3034024-8BC3-4B5D-A266-FFC95DF4906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3CD8AA-F61A-4773-9143-0F4212AEF79C}" type="pres">
      <dgm:prSet presAssocID="{E3034024-8BC3-4B5D-A266-FFC95DF4906B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ACACA6-F974-4B43-BA6B-AC55798E63C4}" type="presOf" srcId="{30024A99-56A5-49E7-8602-C9210EEE39ED}" destId="{EC3CD8AA-F61A-4773-9143-0F4212AEF79C}" srcOrd="0" destOrd="3" presId="urn:microsoft.com/office/officeart/2005/8/layout/hList1"/>
    <dgm:cxn modelId="{7D9B885F-1333-46E1-971F-83F3D315975F}" type="presOf" srcId="{2BC63367-A636-4422-BC11-BD7A94342584}" destId="{EC3CD8AA-F61A-4773-9143-0F4212AEF79C}" srcOrd="0" destOrd="4" presId="urn:microsoft.com/office/officeart/2005/8/layout/hList1"/>
    <dgm:cxn modelId="{0D594DF8-3E58-4A61-B3ED-DC043AD2A85B}" srcId="{E3034024-8BC3-4B5D-A266-FFC95DF4906B}" destId="{1D5A80A1-A924-4A80-B85D-346650B7141F}" srcOrd="0" destOrd="0" parTransId="{50E383DE-C26C-4214-955E-B62343F4CE23}" sibTransId="{8FA79B13-EACB-49F2-908B-16798C104220}"/>
    <dgm:cxn modelId="{8B7295B9-D9F2-48A9-A133-77DA59B57BE9}" srcId="{E3034024-8BC3-4B5D-A266-FFC95DF4906B}" destId="{6120F665-167E-4D7E-885A-8F704A8B48C1}" srcOrd="2" destOrd="0" parTransId="{ABC26B3E-F213-4813-BBB8-16C494D32196}" sibTransId="{CC3DBFAF-A71A-4923-B3B1-B72C6026E171}"/>
    <dgm:cxn modelId="{2187F505-178C-42A5-9069-72F9AF2584E3}" type="presOf" srcId="{21A773AC-6DF1-4FF8-AD8C-E2D05A3857C6}" destId="{EAAAB500-B244-4D37-9E65-BA67790B9A76}" srcOrd="0" destOrd="2" presId="urn:microsoft.com/office/officeart/2005/8/layout/hList1"/>
    <dgm:cxn modelId="{2E0BFB3B-D93D-4EFF-8A6E-DDDFCB73C287}" type="presOf" srcId="{01CFB47E-56D9-4E04-92AF-9B01D789FA95}" destId="{EAAAB500-B244-4D37-9E65-BA67790B9A76}" srcOrd="0" destOrd="1" presId="urn:microsoft.com/office/officeart/2005/8/layout/hList1"/>
    <dgm:cxn modelId="{4C0B5159-9064-4FA8-89C9-7778BA394816}" srcId="{F19434C3-9751-46CB-BDD3-66AAD58C84A2}" destId="{E3034024-8BC3-4B5D-A266-FFC95DF4906B}" srcOrd="1" destOrd="0" parTransId="{1DFAFB56-1771-433B-A294-8B70245EF913}" sibTransId="{E082F3CA-8178-48AA-ABA5-CE678B5D0C39}"/>
    <dgm:cxn modelId="{CA490407-AABB-427A-966B-5D97BFBF0445}" srcId="{E3034024-8BC3-4B5D-A266-FFC95DF4906B}" destId="{D39102A8-8834-4E6A-8D2D-9131AD13C4EF}" srcOrd="1" destOrd="0" parTransId="{B1410B40-E764-410F-A60F-A3A2128398D4}" sibTransId="{99AC7960-5640-46F7-A4A9-7FAB0AADF5DE}"/>
    <dgm:cxn modelId="{751A4BAF-569F-403B-B63F-DB6C297B4E0C}" srcId="{393D79E3-A194-4273-B730-9336C9CBA41D}" destId="{21A773AC-6DF1-4FF8-AD8C-E2D05A3857C6}" srcOrd="2" destOrd="0" parTransId="{E94B1512-B48B-43DB-8E4E-6754CB7C8715}" sibTransId="{2381DC93-C518-416E-B6C3-B4C3CF4E42A7}"/>
    <dgm:cxn modelId="{E71F8770-834E-4B8B-AFCD-D6C577C4E1F4}" srcId="{E3034024-8BC3-4B5D-A266-FFC95DF4906B}" destId="{30024A99-56A5-49E7-8602-C9210EEE39ED}" srcOrd="3" destOrd="0" parTransId="{F7EBB162-4196-4179-B659-4A856B34D753}" sibTransId="{456F235F-FDD1-4E20-BA64-91D5369A7DCC}"/>
    <dgm:cxn modelId="{264EA6D5-6CC9-4CBD-85EF-E9AEB829178D}" type="presOf" srcId="{7426ED1B-70BC-4D00-A921-773A858DDB34}" destId="{EAAAB500-B244-4D37-9E65-BA67790B9A76}" srcOrd="0" destOrd="3" presId="urn:microsoft.com/office/officeart/2005/8/layout/hList1"/>
    <dgm:cxn modelId="{EE5FE03E-9624-4BF7-8B52-924CA4E07338}" type="presOf" srcId="{23906192-A871-4993-A623-2B43C284BAB1}" destId="{EAAAB500-B244-4D37-9E65-BA67790B9A76}" srcOrd="0" destOrd="0" presId="urn:microsoft.com/office/officeart/2005/8/layout/hList1"/>
    <dgm:cxn modelId="{5165C616-2D00-4BA4-BFB8-FD467565991D}" srcId="{393D79E3-A194-4273-B730-9336C9CBA41D}" destId="{7426ED1B-70BC-4D00-A921-773A858DDB34}" srcOrd="3" destOrd="0" parTransId="{00A463E9-3BBD-4AF0-A5E8-9F3469ECFADF}" sibTransId="{097DB0A4-A3FA-4564-9314-139C0285BBE8}"/>
    <dgm:cxn modelId="{1FF627BD-0854-48EA-9C3E-F3BF27651D0C}" type="presOf" srcId="{D39102A8-8834-4E6A-8D2D-9131AD13C4EF}" destId="{EC3CD8AA-F61A-4773-9143-0F4212AEF79C}" srcOrd="0" destOrd="1" presId="urn:microsoft.com/office/officeart/2005/8/layout/hList1"/>
    <dgm:cxn modelId="{A0C40290-DF88-45BD-8B23-BCBA4E5ABEBA}" type="presOf" srcId="{F19434C3-9751-46CB-BDD3-66AAD58C84A2}" destId="{1BF40E8D-FC01-4D30-8389-CEB71527BE67}" srcOrd="0" destOrd="0" presId="urn:microsoft.com/office/officeart/2005/8/layout/hList1"/>
    <dgm:cxn modelId="{DBD4F90F-209B-449F-BDB7-4DA6D675C40D}" srcId="{E3034024-8BC3-4B5D-A266-FFC95DF4906B}" destId="{2BC63367-A636-4422-BC11-BD7A94342584}" srcOrd="4" destOrd="0" parTransId="{B673A05F-E51D-4575-B1A4-A990D6AA158C}" sibTransId="{93D83947-8418-4EC9-A027-CF5710D803F5}"/>
    <dgm:cxn modelId="{877E0693-DF23-4DAB-AA19-D180C458EE01}" type="presOf" srcId="{1D5A80A1-A924-4A80-B85D-346650B7141F}" destId="{EC3CD8AA-F61A-4773-9143-0F4212AEF79C}" srcOrd="0" destOrd="0" presId="urn:microsoft.com/office/officeart/2005/8/layout/hList1"/>
    <dgm:cxn modelId="{3A87C6DF-DFC1-4BA9-B4C2-438E9C955FB9}" type="presOf" srcId="{393D79E3-A194-4273-B730-9336C9CBA41D}" destId="{8F2220A5-48B7-4C0B-A67D-74C157F05497}" srcOrd="0" destOrd="0" presId="urn:microsoft.com/office/officeart/2005/8/layout/hList1"/>
    <dgm:cxn modelId="{A0627987-EC38-4F57-A3FC-DFCC016526AB}" srcId="{393D79E3-A194-4273-B730-9336C9CBA41D}" destId="{23906192-A871-4993-A623-2B43C284BAB1}" srcOrd="0" destOrd="0" parTransId="{96040D70-53B6-401E-A2F1-DF9FA2CE78A2}" sibTransId="{80FCBA83-1301-46E8-BB1B-AA3BBBC54F94}"/>
    <dgm:cxn modelId="{257A6302-C225-472F-B45B-19D82B516658}" type="presOf" srcId="{E3034024-8BC3-4B5D-A266-FFC95DF4906B}" destId="{23D89825-E242-4552-A5D4-FD80C1E0A74C}" srcOrd="0" destOrd="0" presId="urn:microsoft.com/office/officeart/2005/8/layout/hList1"/>
    <dgm:cxn modelId="{8EFC8B10-4546-4EE8-89F1-D05D0BC70B2D}" type="presOf" srcId="{6120F665-167E-4D7E-885A-8F704A8B48C1}" destId="{EC3CD8AA-F61A-4773-9143-0F4212AEF79C}" srcOrd="0" destOrd="2" presId="urn:microsoft.com/office/officeart/2005/8/layout/hList1"/>
    <dgm:cxn modelId="{3C2EDD86-0FEA-41BF-B415-C02EA91658EB}" srcId="{F19434C3-9751-46CB-BDD3-66AAD58C84A2}" destId="{393D79E3-A194-4273-B730-9336C9CBA41D}" srcOrd="0" destOrd="0" parTransId="{BB0E2B19-A245-4DE8-9917-A71F9136D0D5}" sibTransId="{0B97A145-563C-4669-8EB6-F02747BEB9BD}"/>
    <dgm:cxn modelId="{E12FD53A-71D7-4372-83B2-588D9680057F}" srcId="{393D79E3-A194-4273-B730-9336C9CBA41D}" destId="{01CFB47E-56D9-4E04-92AF-9B01D789FA95}" srcOrd="1" destOrd="0" parTransId="{415A8CB3-3E4F-4EB5-A82A-F70803E381BE}" sibTransId="{331B106D-9451-4A33-8891-7650F04D237E}"/>
    <dgm:cxn modelId="{0A9AFF1A-24DA-41F3-9A5C-BE6DAA45F2A4}" type="presParOf" srcId="{1BF40E8D-FC01-4D30-8389-CEB71527BE67}" destId="{A36D8DE0-79FB-4236-A808-F8C71582421D}" srcOrd="0" destOrd="0" presId="urn:microsoft.com/office/officeart/2005/8/layout/hList1"/>
    <dgm:cxn modelId="{D7211BB7-A08C-46A9-8191-52EEEB83584F}" type="presParOf" srcId="{A36D8DE0-79FB-4236-A808-F8C71582421D}" destId="{8F2220A5-48B7-4C0B-A67D-74C157F05497}" srcOrd="0" destOrd="0" presId="urn:microsoft.com/office/officeart/2005/8/layout/hList1"/>
    <dgm:cxn modelId="{A6790F29-E0DF-493C-98DA-8937F41ADF3F}" type="presParOf" srcId="{A36D8DE0-79FB-4236-A808-F8C71582421D}" destId="{EAAAB500-B244-4D37-9E65-BA67790B9A76}" srcOrd="1" destOrd="0" presId="urn:microsoft.com/office/officeart/2005/8/layout/hList1"/>
    <dgm:cxn modelId="{08D5FB31-7B83-4E95-B316-149B58E9E3DE}" type="presParOf" srcId="{1BF40E8D-FC01-4D30-8389-CEB71527BE67}" destId="{D82E42ED-2B6A-40A5-B5CF-C6F60083E24F}" srcOrd="1" destOrd="0" presId="urn:microsoft.com/office/officeart/2005/8/layout/hList1"/>
    <dgm:cxn modelId="{465CBC9A-1FBE-4E83-938B-A500032D2ED9}" type="presParOf" srcId="{1BF40E8D-FC01-4D30-8389-CEB71527BE67}" destId="{9CBFD309-A6D7-4FCE-9A5F-15CFB3261963}" srcOrd="2" destOrd="0" presId="urn:microsoft.com/office/officeart/2005/8/layout/hList1"/>
    <dgm:cxn modelId="{63BD3B8E-DD3A-4EF2-AD70-13BC0415CB80}" type="presParOf" srcId="{9CBFD309-A6D7-4FCE-9A5F-15CFB3261963}" destId="{23D89825-E242-4552-A5D4-FD80C1E0A74C}" srcOrd="0" destOrd="0" presId="urn:microsoft.com/office/officeart/2005/8/layout/hList1"/>
    <dgm:cxn modelId="{F95F9D18-5460-4866-B625-827AE46B9240}" type="presParOf" srcId="{9CBFD309-A6D7-4FCE-9A5F-15CFB3261963}" destId="{EC3CD8AA-F61A-4773-9143-0F4212AEF79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D1C8E1-D56A-4653-AC88-407E5A102A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97EA28-09B9-4F99-B315-5271F0D051B5}">
      <dgm:prSet phldrT="[文本]"/>
      <dgm:spPr/>
      <dgm:t>
        <a:bodyPr/>
        <a:lstStyle/>
        <a:p>
          <a:r>
            <a:rPr lang="zh-CN" altLang="en-US" dirty="0" smtClean="0"/>
            <a:t>一、自主硬件研发</a:t>
          </a:r>
          <a:endParaRPr lang="zh-CN" altLang="en-US" dirty="0"/>
        </a:p>
      </dgm:t>
    </dgm:pt>
    <dgm:pt modelId="{94D09698-2BFC-4EA3-A00F-DB9209B17225}" type="par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8B2CC398-4446-4873-BD32-EA0142C29B49}" type="sib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7597909B-0F1C-4B16-88F4-BDA8C7E7A8D3}">
      <dgm:prSet phldrT="[文本]"/>
      <dgm:spPr/>
      <dgm:t>
        <a:bodyPr/>
        <a:lstStyle/>
        <a:p>
          <a:r>
            <a:rPr lang="zh-CN" altLang="en-US" dirty="0" smtClean="0"/>
            <a:t>硬件平台研发</a:t>
          </a:r>
          <a:endParaRPr lang="zh-CN" altLang="en-US" dirty="0"/>
        </a:p>
      </dgm:t>
    </dgm:pt>
    <dgm:pt modelId="{CE2BBD51-ABDE-4540-B027-2015FEBC03B9}" type="par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1A8A13E5-1EA5-4A2B-AFBB-4672A2C74598}" type="sib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38F4323D-3E55-41EE-BF1E-3B95CA9CB10C}">
      <dgm:prSet phldrT="[文本]"/>
      <dgm:spPr/>
      <dgm:t>
        <a:bodyPr/>
        <a:lstStyle/>
        <a:p>
          <a:r>
            <a:rPr lang="zh-CN" altLang="en-US" dirty="0" smtClean="0"/>
            <a:t>二、软件技术研发</a:t>
          </a:r>
          <a:endParaRPr lang="zh-CN" altLang="en-US" dirty="0"/>
        </a:p>
      </dgm:t>
    </dgm:pt>
    <dgm:pt modelId="{10B753CB-18E6-4389-A8EC-640A43767E20}" type="par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40092CA7-ACD1-42C8-B866-00F0453AA36B}" type="sib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69AB87A0-99F3-454B-B856-66AD9DA54A44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仿真环境</a:t>
          </a:r>
          <a:endParaRPr lang="zh-CN" altLang="en-US" dirty="0">
            <a:solidFill>
              <a:srgbClr val="FF0000"/>
            </a:solidFill>
          </a:endParaRPr>
        </a:p>
      </dgm:t>
    </dgm:pt>
    <dgm:pt modelId="{97AECE51-E7FA-48DE-A170-BFCBDDB913E1}" type="par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CDC0031C-E34A-4439-B47B-7B885DAAF669}" type="sib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D736B1DD-0368-4C6A-A932-637C36394DAB}">
      <dgm:prSet phldrT="[文本]"/>
      <dgm:spPr/>
      <dgm:t>
        <a:bodyPr/>
        <a:lstStyle/>
        <a:p>
          <a:r>
            <a:rPr lang="zh-CN" altLang="en-US" dirty="0" smtClean="0"/>
            <a:t>三、机器人社区建设</a:t>
          </a:r>
          <a:endParaRPr lang="zh-CN" altLang="en-US" dirty="0"/>
        </a:p>
      </dgm:t>
    </dgm:pt>
    <dgm:pt modelId="{0C29B4C8-78D2-4305-838F-1F9017F43EF4}" type="par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5A5C1B03-031B-4E77-9E71-33D33C993600}" type="sib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6F92EF3B-F9CD-46EE-86F4-891347337302}">
      <dgm:prSet phldrT="[文本]"/>
      <dgm:spPr/>
      <dgm:t>
        <a:bodyPr/>
        <a:lstStyle/>
        <a:p>
          <a:r>
            <a:rPr lang="zh-CN" altLang="en-US" dirty="0" smtClean="0"/>
            <a:t>四、机器人平台、器件调研与购置</a:t>
          </a:r>
          <a:endParaRPr lang="zh-CN" altLang="en-US" dirty="0"/>
        </a:p>
      </dgm:t>
    </dgm:pt>
    <dgm:pt modelId="{E95F1E7C-86A1-491A-B080-2FF44990D6B8}" type="par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363E9B09-FBEC-4A40-9C8B-653BDB86C2D5}" type="sib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4A1DED34-55DC-4EA9-B923-BA6725AF2FA7}">
      <dgm:prSet phldrT="[文本]"/>
      <dgm:spPr/>
      <dgm:t>
        <a:bodyPr/>
        <a:lstStyle/>
        <a:p>
          <a:r>
            <a:rPr lang="zh-CN" altLang="en-US" dirty="0" smtClean="0"/>
            <a:t>驱动软件支持</a:t>
          </a:r>
          <a:endParaRPr lang="zh-CN" altLang="en-US" dirty="0"/>
        </a:p>
      </dgm:t>
    </dgm:pt>
    <dgm:pt modelId="{7CED56CF-E4A9-4767-98B0-C96243F72325}" type="par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D6DBA16-33F4-407A-8EFC-EF5B43A6A903}" type="sib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3D1A123-33E3-448D-B6DE-D7BAC0BFFC57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已知地图路径规划与导航</a:t>
          </a:r>
          <a:endParaRPr lang="zh-CN" altLang="en-US" dirty="0">
            <a:solidFill>
              <a:srgbClr val="FF0000"/>
            </a:solidFill>
          </a:endParaRPr>
        </a:p>
      </dgm:t>
    </dgm:pt>
    <dgm:pt modelId="{1EF5508A-E2BE-495B-A93E-A422E463CF30}" type="par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26528988-4CA8-4677-A10D-198BAC835E81}" type="sib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7842C749-0ABB-4FD9-A1FF-12F1982E3327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未知环境</a:t>
          </a:r>
          <a:r>
            <a:rPr lang="en-US" altLang="zh-CN" dirty="0" smtClean="0">
              <a:solidFill>
                <a:srgbClr val="FF0000"/>
              </a:solidFill>
            </a:rPr>
            <a:t>SLAM</a:t>
          </a:r>
          <a:endParaRPr lang="zh-CN" altLang="en-US" dirty="0">
            <a:solidFill>
              <a:srgbClr val="FF0000"/>
            </a:solidFill>
          </a:endParaRPr>
        </a:p>
      </dgm:t>
    </dgm:pt>
    <dgm:pt modelId="{13DA6FF4-8CDB-4747-AFCD-0CC0F9280FF5}" type="par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32150FFE-D5E2-4D45-872C-88E59EA97D7B}" type="sib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C2BE7DD1-12D2-4723-AB8F-A7471F78070A}">
      <dgm:prSet phldrT="[文本]"/>
      <dgm:spPr/>
      <dgm:t>
        <a:bodyPr/>
        <a:lstStyle/>
        <a:p>
          <a:r>
            <a:rPr lang="zh-CN" altLang="en-US" dirty="0" smtClean="0"/>
            <a:t>目标</a:t>
          </a:r>
          <a:endParaRPr lang="zh-CN" altLang="en-US" dirty="0"/>
        </a:p>
      </dgm:t>
    </dgm:pt>
    <dgm:pt modelId="{F6CF779A-E550-46FF-9DE2-B9D076D87108}" type="par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2282F7B0-37C6-4482-9B0E-513F95C86F48}" type="sib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620C026F-3A51-49EF-9FB0-FE8C263EA063}">
      <dgm:prSet phldrT="[文本]"/>
      <dgm:spPr/>
      <dgm:t>
        <a:bodyPr/>
        <a:lstStyle/>
        <a:p>
          <a:r>
            <a:rPr lang="zh-CN" altLang="en-US" dirty="0" smtClean="0"/>
            <a:t>机器人平台</a:t>
          </a:r>
          <a:endParaRPr lang="zh-CN" altLang="en-US" dirty="0"/>
        </a:p>
      </dgm:t>
    </dgm:pt>
    <dgm:pt modelId="{4834338D-6CCF-49C4-92AC-7258DB8DDCF0}" type="par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FFE0C42F-5CAB-4DEE-9786-6956B6CC6F79}" type="sib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ED72BE08-6A1C-492F-BE66-5CE0EAD7AD06}">
      <dgm:prSet phldrT="[文本]"/>
      <dgm:spPr/>
      <dgm:t>
        <a:bodyPr/>
        <a:lstStyle/>
        <a:p>
          <a:r>
            <a:rPr lang="zh-CN" altLang="en-US" dirty="0" smtClean="0"/>
            <a:t>机器人器件</a:t>
          </a:r>
          <a:endParaRPr lang="zh-CN" altLang="en-US" dirty="0"/>
        </a:p>
      </dgm:t>
    </dgm:pt>
    <dgm:pt modelId="{0FBD1374-70B2-40F3-A0F2-E89286DEC8AC}" type="par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25AAB0E1-E1A3-4992-B353-7A52BD57EEDF}" type="sib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1CCE2BBA-C9B8-486A-989E-B0647D72A3AD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人脸识别</a:t>
          </a:r>
          <a:endParaRPr lang="zh-CN" altLang="en-US" dirty="0">
            <a:solidFill>
              <a:srgbClr val="FF0000"/>
            </a:solidFill>
          </a:endParaRPr>
        </a:p>
      </dgm:t>
    </dgm:pt>
    <dgm:pt modelId="{3CE99490-E9D1-4099-B7C7-F974AB3F60A8}" type="par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DBDA1092-1B00-42C8-88C8-9DF56E2C60EA}" type="sib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FEEE3B50-A3B5-4C8F-9BA4-A19ECDCECF8D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语音识别</a:t>
          </a:r>
          <a:endParaRPr lang="zh-CN" altLang="en-US" dirty="0">
            <a:solidFill>
              <a:srgbClr val="FF0000"/>
            </a:solidFill>
          </a:endParaRPr>
        </a:p>
      </dgm:t>
    </dgm:pt>
    <dgm:pt modelId="{959E8F77-159A-4732-BF1A-A16C55CE6E3F}" type="par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534AE53C-1B92-4516-9D81-E8AB253F3B4D}" type="sib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92DCFA00-830D-4E7B-8695-481A1F08B05E}">
      <dgm:prSet phldrT="[文本]"/>
      <dgm:spPr/>
      <dgm:t>
        <a:bodyPr/>
        <a:lstStyle/>
        <a:p>
          <a:r>
            <a:rPr lang="zh-CN" altLang="en-US" dirty="0" smtClean="0"/>
            <a:t>布局</a:t>
          </a:r>
          <a:endParaRPr lang="zh-CN" altLang="en-US" dirty="0"/>
        </a:p>
      </dgm:t>
    </dgm:pt>
    <dgm:pt modelId="{D89172C8-D0A8-4E22-95FA-218CF95F813A}" type="par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8C69C380-B9F3-4740-9442-212F0EE66B05}" type="sib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BD345E27-ECDE-42F7-A5E9-E05981873F35}">
      <dgm:prSet phldrT="[文本]"/>
      <dgm:spPr/>
      <dgm:t>
        <a:bodyPr/>
        <a:lstStyle/>
        <a:p>
          <a:r>
            <a:rPr lang="zh-CN" altLang="en-US" dirty="0" smtClean="0"/>
            <a:t>现状</a:t>
          </a:r>
          <a:endParaRPr lang="zh-CN" altLang="en-US" dirty="0"/>
        </a:p>
      </dgm:t>
    </dgm:pt>
    <dgm:pt modelId="{0C97FE37-F343-4D73-97B0-5CCD13813736}" type="par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BAE8B7D1-94DB-44CB-81F8-ED957C1CC34B}" type="sib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7A434423-391E-4A53-80C7-2C4141EC0612}">
      <dgm:prSet phldrT="[文本]"/>
      <dgm:spPr/>
      <dgm:t>
        <a:bodyPr/>
        <a:lstStyle/>
        <a:p>
          <a:r>
            <a:rPr lang="zh-CN" altLang="en-US" dirty="0" smtClean="0"/>
            <a:t>运动控制系统</a:t>
          </a:r>
          <a:endParaRPr lang="zh-CN" altLang="en-US" dirty="0"/>
        </a:p>
      </dgm:t>
    </dgm:pt>
    <dgm:pt modelId="{627E331C-FB9D-42CE-9AD4-4DF691A388D8}" type="par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FD33C221-40DD-4FDE-8BD5-62B2B42A0035}" type="sib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38160B1A-1E56-48C5-8819-D59EEED1DB3A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基础研究</a:t>
          </a:r>
          <a:endParaRPr lang="zh-CN" altLang="en-US" dirty="0">
            <a:solidFill>
              <a:srgbClr val="FF0000"/>
            </a:solidFill>
          </a:endParaRPr>
        </a:p>
      </dgm:t>
    </dgm:pt>
    <dgm:pt modelId="{5E94799E-3308-4ECE-AC95-7661923FB67C}" type="par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590457D8-82A8-44B3-98A1-9ED2C84D6AD3}" type="sib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7DC970DF-9592-4D56-9092-C85E1EFAFF5B}" type="pres">
      <dgm:prSet presAssocID="{1BD1C8E1-D56A-4653-AC88-407E5A102A2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BC23EA-70A6-4330-B99F-8A09E3D6DB03}" type="pres">
      <dgm:prSet presAssocID="{EC97EA28-09B9-4F99-B315-5271F0D051B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D3779-ADD4-4CBD-B2A8-B981F77755EC}" type="pres">
      <dgm:prSet presAssocID="{EC97EA28-09B9-4F99-B315-5271F0D051B5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EE28F0-6724-4EC6-B991-2B0247ACA877}" type="pres">
      <dgm:prSet presAssocID="{38F4323D-3E55-41EE-BF1E-3B95CA9CB10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970FD2-4848-4A80-911E-AC317CCEBCB8}" type="pres">
      <dgm:prSet presAssocID="{38F4323D-3E55-41EE-BF1E-3B95CA9CB10C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07036-BE62-4483-A194-91BF914991A7}" type="pres">
      <dgm:prSet presAssocID="{D736B1DD-0368-4C6A-A932-637C36394DA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FB7E59-B55C-4706-9EB4-C6295DE1CFC5}" type="pres">
      <dgm:prSet presAssocID="{D736B1DD-0368-4C6A-A932-637C36394DA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878675-9EC0-43AA-B9E6-5A79D8A01997}" type="pres">
      <dgm:prSet presAssocID="{6F92EF3B-F9CD-46EE-86F4-89134733730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AAE6D-6B5B-488D-AC2C-5296AC68BDFC}" type="pres">
      <dgm:prSet presAssocID="{6F92EF3B-F9CD-46EE-86F4-891347337302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89AFCA2-9C55-4CD1-80FB-824E3D7BD708}" srcId="{38F4323D-3E55-41EE-BF1E-3B95CA9CB10C}" destId="{FEEE3B50-A3B5-4C8F-9BA4-A19ECDCECF8D}" srcOrd="5" destOrd="0" parTransId="{959E8F77-159A-4732-BF1A-A16C55CE6E3F}" sibTransId="{534AE53C-1B92-4516-9D81-E8AB253F3B4D}"/>
    <dgm:cxn modelId="{CB5DD88C-D7F3-49A5-ABB5-C9D0010AD341}" srcId="{6F92EF3B-F9CD-46EE-86F4-891347337302}" destId="{ED72BE08-6A1C-492F-BE66-5CE0EAD7AD06}" srcOrd="1" destOrd="0" parTransId="{0FBD1374-70B2-40F3-A0F2-E89286DEC8AC}" sibTransId="{25AAB0E1-E1A3-4992-B353-7A52BD57EEDF}"/>
    <dgm:cxn modelId="{A455ED21-0DFF-4FAF-908F-3071BEA68ECA}" srcId="{1BD1C8E1-D56A-4653-AC88-407E5A102A2A}" destId="{EC97EA28-09B9-4F99-B315-5271F0D051B5}" srcOrd="0" destOrd="0" parTransId="{94D09698-2BFC-4EA3-A00F-DB9209B17225}" sibTransId="{8B2CC398-4446-4873-BD32-EA0142C29B49}"/>
    <dgm:cxn modelId="{1E116EBA-DFFC-4CAD-BE91-8BB8764435DD}" srcId="{D736B1DD-0368-4C6A-A932-637C36394DAB}" destId="{BD345E27-ECDE-42F7-A5E9-E05981873F35}" srcOrd="2" destOrd="0" parTransId="{0C97FE37-F343-4D73-97B0-5CCD13813736}" sibTransId="{BAE8B7D1-94DB-44CB-81F8-ED957C1CC34B}"/>
    <dgm:cxn modelId="{9F1B1A6C-E4D8-44A7-9724-736DDCCDE4C9}" type="presOf" srcId="{ED72BE08-6A1C-492F-BE66-5CE0EAD7AD06}" destId="{391AAE6D-6B5B-488D-AC2C-5296AC68BDFC}" srcOrd="0" destOrd="1" presId="urn:microsoft.com/office/officeart/2005/8/layout/vList2"/>
    <dgm:cxn modelId="{7A950B1A-35C3-449E-BDD1-211B55EF67E4}" type="presOf" srcId="{7A434423-391E-4A53-80C7-2C4141EC0612}" destId="{CC1D3779-ADD4-4CBD-B2A8-B981F77755EC}" srcOrd="0" destOrd="1" presId="urn:microsoft.com/office/officeart/2005/8/layout/vList2"/>
    <dgm:cxn modelId="{601CB0A1-3CDF-485E-A9AC-07E058F00059}" type="presOf" srcId="{6F92EF3B-F9CD-46EE-86F4-891347337302}" destId="{10878675-9EC0-43AA-B9E6-5A79D8A01997}" srcOrd="0" destOrd="0" presId="urn:microsoft.com/office/officeart/2005/8/layout/vList2"/>
    <dgm:cxn modelId="{C87F3D44-3388-49B5-9104-74495350EFB2}" type="presOf" srcId="{92DCFA00-830D-4E7B-8695-481A1F08B05E}" destId="{9DFB7E59-B55C-4706-9EB4-C6295DE1CFC5}" srcOrd="0" destOrd="1" presId="urn:microsoft.com/office/officeart/2005/8/layout/vList2"/>
    <dgm:cxn modelId="{63F23D05-4443-4FF9-8A26-83EFE4ECFB47}" type="presOf" srcId="{4A1DED34-55DC-4EA9-B923-BA6725AF2FA7}" destId="{CC1D3779-ADD4-4CBD-B2A8-B981F77755EC}" srcOrd="0" destOrd="2" presId="urn:microsoft.com/office/officeart/2005/8/layout/vList2"/>
    <dgm:cxn modelId="{EB612853-04A0-43EF-AE50-2C9788051A45}" srcId="{38F4323D-3E55-41EE-BF1E-3B95CA9CB10C}" destId="{93D1A123-33E3-448D-B6DE-D7BAC0BFFC57}" srcOrd="2" destOrd="0" parTransId="{1EF5508A-E2BE-495B-A93E-A422E463CF30}" sibTransId="{26528988-4CA8-4677-A10D-198BAC835E81}"/>
    <dgm:cxn modelId="{DC1DBAB8-1B0C-46F0-AEA7-5AAAF0D93B19}" srcId="{6F92EF3B-F9CD-46EE-86F4-891347337302}" destId="{620C026F-3A51-49EF-9FB0-FE8C263EA063}" srcOrd="0" destOrd="0" parTransId="{4834338D-6CCF-49C4-92AC-7258DB8DDCF0}" sibTransId="{FFE0C42F-5CAB-4DEE-9786-6956B6CC6F79}"/>
    <dgm:cxn modelId="{E9E26C76-87EB-4CA6-A2D4-1AE2C5D1D69D}" type="presOf" srcId="{C2BE7DD1-12D2-4723-AB8F-A7471F78070A}" destId="{9DFB7E59-B55C-4706-9EB4-C6295DE1CFC5}" srcOrd="0" destOrd="0" presId="urn:microsoft.com/office/officeart/2005/8/layout/vList2"/>
    <dgm:cxn modelId="{7FB46AE1-3CA0-4F10-943E-E87AE3629D06}" srcId="{38F4323D-3E55-41EE-BF1E-3B95CA9CB10C}" destId="{1CCE2BBA-C9B8-486A-989E-B0647D72A3AD}" srcOrd="4" destOrd="0" parTransId="{3CE99490-E9D1-4099-B7C7-F974AB3F60A8}" sibTransId="{DBDA1092-1B00-42C8-88C8-9DF56E2C60EA}"/>
    <dgm:cxn modelId="{D31D3C21-1DC1-4796-81AE-B72BB91D12E7}" srcId="{D736B1DD-0368-4C6A-A932-637C36394DAB}" destId="{92DCFA00-830D-4E7B-8695-481A1F08B05E}" srcOrd="1" destOrd="0" parTransId="{D89172C8-D0A8-4E22-95FA-218CF95F813A}" sibTransId="{8C69C380-B9F3-4740-9442-212F0EE66B05}"/>
    <dgm:cxn modelId="{D5EA0212-AD7A-465C-A5BF-732C6B686B9C}" srcId="{38F4323D-3E55-41EE-BF1E-3B95CA9CB10C}" destId="{38160B1A-1E56-48C5-8819-D59EEED1DB3A}" srcOrd="0" destOrd="0" parTransId="{5E94799E-3308-4ECE-AC95-7661923FB67C}" sibTransId="{590457D8-82A8-44B3-98A1-9ED2C84D6AD3}"/>
    <dgm:cxn modelId="{F67D2ECD-6821-425E-809A-FB525553FD98}" srcId="{1BD1C8E1-D56A-4653-AC88-407E5A102A2A}" destId="{38F4323D-3E55-41EE-BF1E-3B95CA9CB10C}" srcOrd="1" destOrd="0" parTransId="{10B753CB-18E6-4389-A8EC-640A43767E20}" sibTransId="{40092CA7-ACD1-42C8-B866-00F0453AA36B}"/>
    <dgm:cxn modelId="{CBBAD781-C218-479B-8CBA-86652765A873}" type="presOf" srcId="{D736B1DD-0368-4C6A-A932-637C36394DAB}" destId="{82A07036-BE62-4483-A194-91BF914991A7}" srcOrd="0" destOrd="0" presId="urn:microsoft.com/office/officeart/2005/8/layout/vList2"/>
    <dgm:cxn modelId="{B6993C56-DFB2-4FF7-929F-13E42F3F910C}" srcId="{38F4323D-3E55-41EE-BF1E-3B95CA9CB10C}" destId="{69AB87A0-99F3-454B-B856-66AD9DA54A44}" srcOrd="1" destOrd="0" parTransId="{97AECE51-E7FA-48DE-A170-BFCBDDB913E1}" sibTransId="{CDC0031C-E34A-4439-B47B-7B885DAAF669}"/>
    <dgm:cxn modelId="{A6820113-F6AC-43C9-9FEE-84E5831E6884}" srcId="{EC97EA28-09B9-4F99-B315-5271F0D051B5}" destId="{4A1DED34-55DC-4EA9-B923-BA6725AF2FA7}" srcOrd="2" destOrd="0" parTransId="{7CED56CF-E4A9-4767-98B0-C96243F72325}" sibTransId="{9D6DBA16-33F4-407A-8EFC-EF5B43A6A903}"/>
    <dgm:cxn modelId="{2D045C52-F50E-40E4-B94C-E7BC13D5BAAB}" type="presOf" srcId="{FEEE3B50-A3B5-4C8F-9BA4-A19ECDCECF8D}" destId="{76970FD2-4848-4A80-911E-AC317CCEBCB8}" srcOrd="0" destOrd="5" presId="urn:microsoft.com/office/officeart/2005/8/layout/vList2"/>
    <dgm:cxn modelId="{E5B049B8-5452-48A2-B7A9-CCDF272F2429}" srcId="{EC97EA28-09B9-4F99-B315-5271F0D051B5}" destId="{7A434423-391E-4A53-80C7-2C4141EC0612}" srcOrd="1" destOrd="0" parTransId="{627E331C-FB9D-42CE-9AD4-4DF691A388D8}" sibTransId="{FD33C221-40DD-4FDE-8BD5-62B2B42A0035}"/>
    <dgm:cxn modelId="{BE1D8164-819A-4771-B208-A63703DC60CB}" type="presOf" srcId="{93D1A123-33E3-448D-B6DE-D7BAC0BFFC57}" destId="{76970FD2-4848-4A80-911E-AC317CCEBCB8}" srcOrd="0" destOrd="2" presId="urn:microsoft.com/office/officeart/2005/8/layout/vList2"/>
    <dgm:cxn modelId="{36FB3E36-CC33-493C-8E50-BC44DD0A9A64}" type="presOf" srcId="{1CCE2BBA-C9B8-486A-989E-B0647D72A3AD}" destId="{76970FD2-4848-4A80-911E-AC317CCEBCB8}" srcOrd="0" destOrd="4" presId="urn:microsoft.com/office/officeart/2005/8/layout/vList2"/>
    <dgm:cxn modelId="{F7134BE6-6718-4305-89A7-D8352BEBA341}" srcId="{EC97EA28-09B9-4F99-B315-5271F0D051B5}" destId="{7597909B-0F1C-4B16-88F4-BDA8C7E7A8D3}" srcOrd="0" destOrd="0" parTransId="{CE2BBD51-ABDE-4540-B027-2015FEBC03B9}" sibTransId="{1A8A13E5-1EA5-4A2B-AFBB-4672A2C74598}"/>
    <dgm:cxn modelId="{C36E3660-524E-4DE1-A587-CDFAA6B2AFD2}" type="presOf" srcId="{69AB87A0-99F3-454B-B856-66AD9DA54A44}" destId="{76970FD2-4848-4A80-911E-AC317CCEBCB8}" srcOrd="0" destOrd="1" presId="urn:microsoft.com/office/officeart/2005/8/layout/vList2"/>
    <dgm:cxn modelId="{898BA884-E5DC-4FA2-964C-9A682C1089A4}" type="presOf" srcId="{1BD1C8E1-D56A-4653-AC88-407E5A102A2A}" destId="{7DC970DF-9592-4D56-9092-C85E1EFAFF5B}" srcOrd="0" destOrd="0" presId="urn:microsoft.com/office/officeart/2005/8/layout/vList2"/>
    <dgm:cxn modelId="{AC1CAE34-0D5D-42D1-88F9-E9B260E5DF34}" srcId="{38F4323D-3E55-41EE-BF1E-3B95CA9CB10C}" destId="{7842C749-0ABB-4FD9-A1FF-12F1982E3327}" srcOrd="3" destOrd="0" parTransId="{13DA6FF4-8CDB-4747-AFCD-0CC0F9280FF5}" sibTransId="{32150FFE-D5E2-4D45-872C-88E59EA97D7B}"/>
    <dgm:cxn modelId="{B0FB1C13-FD30-4C8A-BD2F-A0FDB68662F8}" type="presOf" srcId="{BD345E27-ECDE-42F7-A5E9-E05981873F35}" destId="{9DFB7E59-B55C-4706-9EB4-C6295DE1CFC5}" srcOrd="0" destOrd="2" presId="urn:microsoft.com/office/officeart/2005/8/layout/vList2"/>
    <dgm:cxn modelId="{8C44DB48-D526-4DEA-B328-83834BBA243E}" type="presOf" srcId="{EC97EA28-09B9-4F99-B315-5271F0D051B5}" destId="{21BC23EA-70A6-4330-B99F-8A09E3D6DB03}" srcOrd="0" destOrd="0" presId="urn:microsoft.com/office/officeart/2005/8/layout/vList2"/>
    <dgm:cxn modelId="{EA23EEB3-C749-42F5-A84A-608E1DAC5E84}" srcId="{D736B1DD-0368-4C6A-A932-637C36394DAB}" destId="{C2BE7DD1-12D2-4723-AB8F-A7471F78070A}" srcOrd="0" destOrd="0" parTransId="{F6CF779A-E550-46FF-9DE2-B9D076D87108}" sibTransId="{2282F7B0-37C6-4482-9B0E-513F95C86F48}"/>
    <dgm:cxn modelId="{92CEA541-E046-4A64-9802-11DF83513321}" type="presOf" srcId="{38160B1A-1E56-48C5-8819-D59EEED1DB3A}" destId="{76970FD2-4848-4A80-911E-AC317CCEBCB8}" srcOrd="0" destOrd="0" presId="urn:microsoft.com/office/officeart/2005/8/layout/vList2"/>
    <dgm:cxn modelId="{983A5CAE-7390-45F3-92CA-B37240F8621D}" type="presOf" srcId="{620C026F-3A51-49EF-9FB0-FE8C263EA063}" destId="{391AAE6D-6B5B-488D-AC2C-5296AC68BDFC}" srcOrd="0" destOrd="0" presId="urn:microsoft.com/office/officeart/2005/8/layout/vList2"/>
    <dgm:cxn modelId="{68596CD6-0E15-465C-B94C-283B0FBECD97}" type="presOf" srcId="{38F4323D-3E55-41EE-BF1E-3B95CA9CB10C}" destId="{CBEE28F0-6724-4EC6-B991-2B0247ACA877}" srcOrd="0" destOrd="0" presId="urn:microsoft.com/office/officeart/2005/8/layout/vList2"/>
    <dgm:cxn modelId="{45F9DDA5-8A43-4648-9547-3FD9C33EF1C7}" type="presOf" srcId="{7597909B-0F1C-4B16-88F4-BDA8C7E7A8D3}" destId="{CC1D3779-ADD4-4CBD-B2A8-B981F77755EC}" srcOrd="0" destOrd="0" presId="urn:microsoft.com/office/officeart/2005/8/layout/vList2"/>
    <dgm:cxn modelId="{51E6317B-F542-4D7B-A846-7FC87724BEF8}" srcId="{1BD1C8E1-D56A-4653-AC88-407E5A102A2A}" destId="{D736B1DD-0368-4C6A-A932-637C36394DAB}" srcOrd="2" destOrd="0" parTransId="{0C29B4C8-78D2-4305-838F-1F9017F43EF4}" sibTransId="{5A5C1B03-031B-4E77-9E71-33D33C993600}"/>
    <dgm:cxn modelId="{8544A7DD-6035-4E96-B9FC-5EA1AD16853E}" srcId="{1BD1C8E1-D56A-4653-AC88-407E5A102A2A}" destId="{6F92EF3B-F9CD-46EE-86F4-891347337302}" srcOrd="3" destOrd="0" parTransId="{E95F1E7C-86A1-491A-B080-2FF44990D6B8}" sibTransId="{363E9B09-FBEC-4A40-9C8B-653BDB86C2D5}"/>
    <dgm:cxn modelId="{88E23C2D-2724-43DA-862D-CD7650A77004}" type="presOf" srcId="{7842C749-0ABB-4FD9-A1FF-12F1982E3327}" destId="{76970FD2-4848-4A80-911E-AC317CCEBCB8}" srcOrd="0" destOrd="3" presId="urn:microsoft.com/office/officeart/2005/8/layout/vList2"/>
    <dgm:cxn modelId="{8EC956D9-A05E-4714-BAE1-C0EAB0C17E7F}" type="presParOf" srcId="{7DC970DF-9592-4D56-9092-C85E1EFAFF5B}" destId="{21BC23EA-70A6-4330-B99F-8A09E3D6DB03}" srcOrd="0" destOrd="0" presId="urn:microsoft.com/office/officeart/2005/8/layout/vList2"/>
    <dgm:cxn modelId="{24CC3DB6-FF63-485F-BDC7-5C8AF342776E}" type="presParOf" srcId="{7DC970DF-9592-4D56-9092-C85E1EFAFF5B}" destId="{CC1D3779-ADD4-4CBD-B2A8-B981F77755EC}" srcOrd="1" destOrd="0" presId="urn:microsoft.com/office/officeart/2005/8/layout/vList2"/>
    <dgm:cxn modelId="{49957F22-696E-4A04-A566-F6415BAEAADC}" type="presParOf" srcId="{7DC970DF-9592-4D56-9092-C85E1EFAFF5B}" destId="{CBEE28F0-6724-4EC6-B991-2B0247ACA877}" srcOrd="2" destOrd="0" presId="urn:microsoft.com/office/officeart/2005/8/layout/vList2"/>
    <dgm:cxn modelId="{8AD753D5-97BC-4B0F-8852-320F7AD7E20C}" type="presParOf" srcId="{7DC970DF-9592-4D56-9092-C85E1EFAFF5B}" destId="{76970FD2-4848-4A80-911E-AC317CCEBCB8}" srcOrd="3" destOrd="0" presId="urn:microsoft.com/office/officeart/2005/8/layout/vList2"/>
    <dgm:cxn modelId="{2284278B-A613-4680-A9FF-0C0062D1A202}" type="presParOf" srcId="{7DC970DF-9592-4D56-9092-C85E1EFAFF5B}" destId="{82A07036-BE62-4483-A194-91BF914991A7}" srcOrd="4" destOrd="0" presId="urn:microsoft.com/office/officeart/2005/8/layout/vList2"/>
    <dgm:cxn modelId="{E6689647-175B-49A0-AA85-361B9A8978EF}" type="presParOf" srcId="{7DC970DF-9592-4D56-9092-C85E1EFAFF5B}" destId="{9DFB7E59-B55C-4706-9EB4-C6295DE1CFC5}" srcOrd="5" destOrd="0" presId="urn:microsoft.com/office/officeart/2005/8/layout/vList2"/>
    <dgm:cxn modelId="{FF89AC3A-FB33-488F-919F-A9D5B8BB20D2}" type="presParOf" srcId="{7DC970DF-9592-4D56-9092-C85E1EFAFF5B}" destId="{10878675-9EC0-43AA-B9E6-5A79D8A01997}" srcOrd="6" destOrd="0" presId="urn:microsoft.com/office/officeart/2005/8/layout/vList2"/>
    <dgm:cxn modelId="{8AC93745-C324-47A5-974A-E0BC5BD5ABA2}" type="presParOf" srcId="{7DC970DF-9592-4D56-9092-C85E1EFAFF5B}" destId="{391AAE6D-6B5B-488D-AC2C-5296AC68BDF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714250-BE6F-4DF4-9B07-4BC99CD9C1EB}" type="doc">
      <dgm:prSet loTypeId="urn:microsoft.com/office/officeart/2005/8/layout/radial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D76F32A8-FD3C-4711-88D5-AAC54D531573}">
      <dgm:prSet phldrT="[文本]"/>
      <dgm:spPr/>
      <dgm:t>
        <a:bodyPr/>
        <a:lstStyle/>
        <a:p>
          <a:r>
            <a:rPr lang="en-US" altLang="zh-CN" dirty="0" smtClean="0"/>
            <a:t>SLAM</a:t>
          </a:r>
          <a:r>
            <a:rPr lang="zh-CN" altLang="en-US" dirty="0" smtClean="0"/>
            <a:t>导航</a:t>
          </a:r>
          <a:endParaRPr lang="zh-CN" altLang="en-US" dirty="0"/>
        </a:p>
      </dgm:t>
    </dgm:pt>
    <dgm:pt modelId="{30284502-B6E6-4E74-9144-F5701D6749BD}" type="parTrans" cxnId="{FAEA54C8-86D7-4718-B7D8-6743C01A7511}">
      <dgm:prSet/>
      <dgm:spPr/>
      <dgm:t>
        <a:bodyPr/>
        <a:lstStyle/>
        <a:p>
          <a:endParaRPr lang="zh-CN" altLang="en-US"/>
        </a:p>
      </dgm:t>
    </dgm:pt>
    <dgm:pt modelId="{231BD6B5-05E2-4002-A8EC-4AAC6EEE1791}" type="sibTrans" cxnId="{FAEA54C8-86D7-4718-B7D8-6743C01A7511}">
      <dgm:prSet/>
      <dgm:spPr/>
      <dgm:t>
        <a:bodyPr/>
        <a:lstStyle/>
        <a:p>
          <a:endParaRPr lang="zh-CN" altLang="en-US"/>
        </a:p>
      </dgm:t>
    </dgm:pt>
    <dgm:pt modelId="{46E34E70-048F-4BCF-A1FF-1DFE93A584A2}">
      <dgm:prSet phldrT="[文本]"/>
      <dgm:spPr/>
      <dgm:t>
        <a:bodyPr/>
        <a:lstStyle/>
        <a:p>
          <a:r>
            <a:rPr lang="x-none" altLang="zh-CN" dirty="0" smtClean="0"/>
            <a:t>预制路径</a:t>
          </a:r>
          <a:endParaRPr lang="zh-CN" altLang="en-US" dirty="0"/>
        </a:p>
      </dgm:t>
    </dgm:pt>
    <dgm:pt modelId="{1F2FA020-3BDC-4706-A513-B8DC93492DB9}" type="parTrans" cxnId="{2E0B9672-526B-4909-8736-232E2AC9E21D}">
      <dgm:prSet/>
      <dgm:spPr/>
      <dgm:t>
        <a:bodyPr/>
        <a:lstStyle/>
        <a:p>
          <a:endParaRPr lang="zh-CN" altLang="en-US"/>
        </a:p>
      </dgm:t>
    </dgm:pt>
    <dgm:pt modelId="{E5B65252-5E38-41AE-8A6F-45FF3B3281AC}" type="sibTrans" cxnId="{2E0B9672-526B-4909-8736-232E2AC9E21D}">
      <dgm:prSet/>
      <dgm:spPr/>
      <dgm:t>
        <a:bodyPr/>
        <a:lstStyle/>
        <a:p>
          <a:endParaRPr lang="zh-CN" altLang="en-US"/>
        </a:p>
      </dgm:t>
    </dgm:pt>
    <dgm:pt modelId="{E0DD6159-38A7-45AA-AB07-09ED32B903D1}">
      <dgm:prSet phldrT="[文本]"/>
      <dgm:spPr/>
      <dgm:t>
        <a:bodyPr/>
        <a:lstStyle/>
        <a:p>
          <a:r>
            <a:rPr lang="zh-CN" altLang="en-US" dirty="0" smtClean="0"/>
            <a:t>路径规划</a:t>
          </a:r>
          <a:endParaRPr lang="zh-CN" altLang="en-US" dirty="0"/>
        </a:p>
      </dgm:t>
    </dgm:pt>
    <dgm:pt modelId="{5C2A1A35-8735-4E1F-BD03-1AD68C1F9762}" type="parTrans" cxnId="{00B2F4EE-3F12-41B6-8664-A9A4A2E8DA58}">
      <dgm:prSet/>
      <dgm:spPr/>
      <dgm:t>
        <a:bodyPr/>
        <a:lstStyle/>
        <a:p>
          <a:endParaRPr lang="zh-CN" altLang="en-US"/>
        </a:p>
      </dgm:t>
    </dgm:pt>
    <dgm:pt modelId="{EDC32FCB-CCB9-4A3C-AE56-9F897DD6D7CD}" type="sibTrans" cxnId="{00B2F4EE-3F12-41B6-8664-A9A4A2E8DA58}">
      <dgm:prSet/>
      <dgm:spPr/>
      <dgm:t>
        <a:bodyPr/>
        <a:lstStyle/>
        <a:p>
          <a:endParaRPr lang="zh-CN" altLang="en-US"/>
        </a:p>
      </dgm:t>
    </dgm:pt>
    <dgm:pt modelId="{62A24C42-C1FC-4DAE-9B88-00DA5AC7B42B}">
      <dgm:prSet phldrT="[文本]"/>
      <dgm:spPr/>
      <dgm:t>
        <a:bodyPr/>
        <a:lstStyle/>
        <a:p>
          <a:r>
            <a:rPr lang="x-none" altLang="zh-CN" smtClean="0"/>
            <a:t>平滑运动</a:t>
          </a:r>
          <a:endParaRPr lang="zh-CN" altLang="en-US" dirty="0"/>
        </a:p>
      </dgm:t>
    </dgm:pt>
    <dgm:pt modelId="{B9E19A05-D560-41D8-AF7F-6703A2004F14}" type="parTrans" cxnId="{684150B3-65B0-41DC-89C7-626880044A83}">
      <dgm:prSet/>
      <dgm:spPr/>
      <dgm:t>
        <a:bodyPr/>
        <a:lstStyle/>
        <a:p>
          <a:endParaRPr lang="zh-CN" altLang="en-US"/>
        </a:p>
      </dgm:t>
    </dgm:pt>
    <dgm:pt modelId="{59614E72-3591-49D8-8E18-80AAB1763E4F}" type="sibTrans" cxnId="{684150B3-65B0-41DC-89C7-626880044A83}">
      <dgm:prSet/>
      <dgm:spPr/>
      <dgm:t>
        <a:bodyPr/>
        <a:lstStyle/>
        <a:p>
          <a:endParaRPr lang="zh-CN" altLang="en-US"/>
        </a:p>
      </dgm:t>
    </dgm:pt>
    <dgm:pt modelId="{036BAF66-A1E1-4808-AE12-7744428FCFEB}">
      <dgm:prSet phldrT="[文本]"/>
      <dgm:spPr/>
      <dgm:t>
        <a:bodyPr/>
        <a:lstStyle/>
        <a:p>
          <a:r>
            <a:rPr lang="zh-CN" altLang="en-US" dirty="0" smtClean="0"/>
            <a:t>定位算法</a:t>
          </a:r>
          <a:endParaRPr lang="zh-CN" altLang="en-US" dirty="0"/>
        </a:p>
      </dgm:t>
    </dgm:pt>
    <dgm:pt modelId="{11323798-4A7D-4E4F-8AE6-3C9A98A4A857}" type="parTrans" cxnId="{9352157B-3740-4C2D-91C8-7EF59FDA0DE3}">
      <dgm:prSet/>
      <dgm:spPr/>
      <dgm:t>
        <a:bodyPr/>
        <a:lstStyle/>
        <a:p>
          <a:endParaRPr lang="zh-CN" altLang="en-US"/>
        </a:p>
      </dgm:t>
    </dgm:pt>
    <dgm:pt modelId="{116F942C-87DC-49CD-9B5E-98C6E6377AFA}" type="sibTrans" cxnId="{9352157B-3740-4C2D-91C8-7EF59FDA0DE3}">
      <dgm:prSet/>
      <dgm:spPr/>
      <dgm:t>
        <a:bodyPr/>
        <a:lstStyle/>
        <a:p>
          <a:endParaRPr lang="zh-CN" altLang="en-US"/>
        </a:p>
      </dgm:t>
    </dgm:pt>
    <dgm:pt modelId="{28664B6A-CC3A-4327-8602-666764B4A3B5}">
      <dgm:prSet phldrT="[文本]"/>
      <dgm:spPr/>
      <dgm:t>
        <a:bodyPr/>
        <a:lstStyle/>
        <a:p>
          <a:r>
            <a:rPr lang="zh-CN" altLang="en-US" dirty="0" smtClean="0"/>
            <a:t>位置修复</a:t>
          </a:r>
          <a:endParaRPr lang="zh-CN" altLang="en-US" dirty="0"/>
        </a:p>
      </dgm:t>
    </dgm:pt>
    <dgm:pt modelId="{B710DD23-5D8C-4721-8988-3C6717FF558B}" type="parTrans" cxnId="{212138DC-7271-459A-A14C-06B61151B767}">
      <dgm:prSet/>
      <dgm:spPr/>
      <dgm:t>
        <a:bodyPr/>
        <a:lstStyle/>
        <a:p>
          <a:endParaRPr lang="zh-CN" altLang="en-US"/>
        </a:p>
      </dgm:t>
    </dgm:pt>
    <dgm:pt modelId="{9EFF045D-189B-44B8-A12A-B913C80647A9}" type="sibTrans" cxnId="{212138DC-7271-459A-A14C-06B61151B767}">
      <dgm:prSet/>
      <dgm:spPr/>
      <dgm:t>
        <a:bodyPr/>
        <a:lstStyle/>
        <a:p>
          <a:endParaRPr lang="zh-CN" altLang="en-US"/>
        </a:p>
      </dgm:t>
    </dgm:pt>
    <dgm:pt modelId="{774914FF-265F-4266-9FBF-292B04AFB738}">
      <dgm:prSet phldrT="[文本]"/>
      <dgm:spPr/>
      <dgm:t>
        <a:bodyPr/>
        <a:lstStyle/>
        <a:p>
          <a:r>
            <a:rPr lang="zh-CN" altLang="en-US" dirty="0" smtClean="0"/>
            <a:t>安全控制</a:t>
          </a:r>
          <a:endParaRPr lang="zh-CN" altLang="en-US" dirty="0"/>
        </a:p>
      </dgm:t>
    </dgm:pt>
    <dgm:pt modelId="{551EEE64-007E-4A30-99E0-EBE3E852A3AB}" type="parTrans" cxnId="{85CA9CEB-3A4F-442B-8B2E-14E0ED360317}">
      <dgm:prSet/>
      <dgm:spPr/>
      <dgm:t>
        <a:bodyPr/>
        <a:lstStyle/>
        <a:p>
          <a:endParaRPr lang="zh-CN" altLang="en-US"/>
        </a:p>
      </dgm:t>
    </dgm:pt>
    <dgm:pt modelId="{A46657FB-C8F4-44C3-A294-3769EB56CDFC}" type="sibTrans" cxnId="{85CA9CEB-3A4F-442B-8B2E-14E0ED360317}">
      <dgm:prSet/>
      <dgm:spPr/>
      <dgm:t>
        <a:bodyPr/>
        <a:lstStyle/>
        <a:p>
          <a:endParaRPr lang="zh-CN" altLang="en-US"/>
        </a:p>
      </dgm:t>
    </dgm:pt>
    <dgm:pt modelId="{84EEDE53-5E76-4D07-8AF7-AF7BF0FACFD5}" type="pres">
      <dgm:prSet presAssocID="{DC714250-BE6F-4DF4-9B07-4BC99CD9C1E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54BE976-62BB-49EE-BC70-1DDED9B303FF}" type="pres">
      <dgm:prSet presAssocID="{D76F32A8-FD3C-4711-88D5-AAC54D531573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6F57555D-4A95-47F8-A237-8A092ED31FD0}" type="pres">
      <dgm:prSet presAssocID="{1F2FA020-3BDC-4706-A513-B8DC93492DB9}" presName="parTrans" presStyleLbl="bgSibTrans2D1" presStyleIdx="0" presStyleCnt="6"/>
      <dgm:spPr/>
      <dgm:t>
        <a:bodyPr/>
        <a:lstStyle/>
        <a:p>
          <a:endParaRPr lang="zh-CN" altLang="en-US"/>
        </a:p>
      </dgm:t>
    </dgm:pt>
    <dgm:pt modelId="{283200F8-1B55-4B06-883B-17D15EDC2937}" type="pres">
      <dgm:prSet presAssocID="{46E34E70-048F-4BCF-A1FF-1DFE93A584A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E3C907-EA12-4761-AE1F-8EC6C0F90024}" type="pres">
      <dgm:prSet presAssocID="{5C2A1A35-8735-4E1F-BD03-1AD68C1F9762}" presName="parTrans" presStyleLbl="bgSibTrans2D1" presStyleIdx="1" presStyleCnt="6"/>
      <dgm:spPr/>
      <dgm:t>
        <a:bodyPr/>
        <a:lstStyle/>
        <a:p>
          <a:endParaRPr lang="zh-CN" altLang="en-US"/>
        </a:p>
      </dgm:t>
    </dgm:pt>
    <dgm:pt modelId="{DF984B01-61B0-43DC-BC0E-C4CACE3602EC}" type="pres">
      <dgm:prSet presAssocID="{E0DD6159-38A7-45AA-AB07-09ED32B903D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F02056-F87A-43F5-91E5-790355B21CF7}" type="pres">
      <dgm:prSet presAssocID="{B9E19A05-D560-41D8-AF7F-6703A2004F14}" presName="parTrans" presStyleLbl="bgSibTrans2D1" presStyleIdx="2" presStyleCnt="6"/>
      <dgm:spPr/>
      <dgm:t>
        <a:bodyPr/>
        <a:lstStyle/>
        <a:p>
          <a:endParaRPr lang="zh-CN" altLang="en-US"/>
        </a:p>
      </dgm:t>
    </dgm:pt>
    <dgm:pt modelId="{07DAAA66-B1AD-42A4-85B2-7298FCE6A7E5}" type="pres">
      <dgm:prSet presAssocID="{62A24C42-C1FC-4DAE-9B88-00DA5AC7B42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B7F217-122F-48A8-838D-73E9CD0D4968}" type="pres">
      <dgm:prSet presAssocID="{11323798-4A7D-4E4F-8AE6-3C9A98A4A857}" presName="parTrans" presStyleLbl="bgSibTrans2D1" presStyleIdx="3" presStyleCnt="6"/>
      <dgm:spPr/>
      <dgm:t>
        <a:bodyPr/>
        <a:lstStyle/>
        <a:p>
          <a:endParaRPr lang="zh-CN" altLang="en-US"/>
        </a:p>
      </dgm:t>
    </dgm:pt>
    <dgm:pt modelId="{0317008D-7986-4195-A38E-DDB3B81B63A5}" type="pres">
      <dgm:prSet presAssocID="{036BAF66-A1E1-4808-AE12-7744428FCFE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69ED0D-CD53-44F6-99F0-6D501D653845}" type="pres">
      <dgm:prSet presAssocID="{B710DD23-5D8C-4721-8988-3C6717FF558B}" presName="parTrans" presStyleLbl="bgSibTrans2D1" presStyleIdx="4" presStyleCnt="6"/>
      <dgm:spPr/>
      <dgm:t>
        <a:bodyPr/>
        <a:lstStyle/>
        <a:p>
          <a:endParaRPr lang="zh-CN" altLang="en-US"/>
        </a:p>
      </dgm:t>
    </dgm:pt>
    <dgm:pt modelId="{52E4107C-3D64-4CF8-AA1B-5CA6357A6C86}" type="pres">
      <dgm:prSet presAssocID="{28664B6A-CC3A-4327-8602-666764B4A3B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B2C805-2F06-42AC-B3C5-66F64D7FB6A6}" type="pres">
      <dgm:prSet presAssocID="{551EEE64-007E-4A30-99E0-EBE3E852A3AB}" presName="parTrans" presStyleLbl="bgSibTrans2D1" presStyleIdx="5" presStyleCnt="6"/>
      <dgm:spPr/>
      <dgm:t>
        <a:bodyPr/>
        <a:lstStyle/>
        <a:p>
          <a:endParaRPr lang="zh-CN" altLang="en-US"/>
        </a:p>
      </dgm:t>
    </dgm:pt>
    <dgm:pt modelId="{D26A8949-2D9A-4A51-9E86-4925EC09F54D}" type="pres">
      <dgm:prSet presAssocID="{774914FF-265F-4266-9FBF-292B04AFB73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EA54C8-86D7-4718-B7D8-6743C01A7511}" srcId="{DC714250-BE6F-4DF4-9B07-4BC99CD9C1EB}" destId="{D76F32A8-FD3C-4711-88D5-AAC54D531573}" srcOrd="0" destOrd="0" parTransId="{30284502-B6E6-4E74-9144-F5701D6749BD}" sibTransId="{231BD6B5-05E2-4002-A8EC-4AAC6EEE1791}"/>
    <dgm:cxn modelId="{59B2B870-04C5-4CFE-8471-9F366984A554}" type="presOf" srcId="{551EEE64-007E-4A30-99E0-EBE3E852A3AB}" destId="{4AB2C805-2F06-42AC-B3C5-66F64D7FB6A6}" srcOrd="0" destOrd="0" presId="urn:microsoft.com/office/officeart/2005/8/layout/radial4"/>
    <dgm:cxn modelId="{3833B866-AA74-4298-B422-632C45D957D1}" type="presOf" srcId="{1F2FA020-3BDC-4706-A513-B8DC93492DB9}" destId="{6F57555D-4A95-47F8-A237-8A092ED31FD0}" srcOrd="0" destOrd="0" presId="urn:microsoft.com/office/officeart/2005/8/layout/radial4"/>
    <dgm:cxn modelId="{2E0B9672-526B-4909-8736-232E2AC9E21D}" srcId="{D76F32A8-FD3C-4711-88D5-AAC54D531573}" destId="{46E34E70-048F-4BCF-A1FF-1DFE93A584A2}" srcOrd="0" destOrd="0" parTransId="{1F2FA020-3BDC-4706-A513-B8DC93492DB9}" sibTransId="{E5B65252-5E38-41AE-8A6F-45FF3B3281AC}"/>
    <dgm:cxn modelId="{684150B3-65B0-41DC-89C7-626880044A83}" srcId="{D76F32A8-FD3C-4711-88D5-AAC54D531573}" destId="{62A24C42-C1FC-4DAE-9B88-00DA5AC7B42B}" srcOrd="2" destOrd="0" parTransId="{B9E19A05-D560-41D8-AF7F-6703A2004F14}" sibTransId="{59614E72-3591-49D8-8E18-80AAB1763E4F}"/>
    <dgm:cxn modelId="{9352157B-3740-4C2D-91C8-7EF59FDA0DE3}" srcId="{D76F32A8-FD3C-4711-88D5-AAC54D531573}" destId="{036BAF66-A1E1-4808-AE12-7744428FCFEB}" srcOrd="3" destOrd="0" parTransId="{11323798-4A7D-4E4F-8AE6-3C9A98A4A857}" sibTransId="{116F942C-87DC-49CD-9B5E-98C6E6377AFA}"/>
    <dgm:cxn modelId="{85CA9CEB-3A4F-442B-8B2E-14E0ED360317}" srcId="{D76F32A8-FD3C-4711-88D5-AAC54D531573}" destId="{774914FF-265F-4266-9FBF-292B04AFB738}" srcOrd="5" destOrd="0" parTransId="{551EEE64-007E-4A30-99E0-EBE3E852A3AB}" sibTransId="{A46657FB-C8F4-44C3-A294-3769EB56CDFC}"/>
    <dgm:cxn modelId="{8D7BC489-561B-486D-BCED-33D0162A6940}" type="presOf" srcId="{E0DD6159-38A7-45AA-AB07-09ED32B903D1}" destId="{DF984B01-61B0-43DC-BC0E-C4CACE3602EC}" srcOrd="0" destOrd="0" presId="urn:microsoft.com/office/officeart/2005/8/layout/radial4"/>
    <dgm:cxn modelId="{C99179D3-24D9-495A-ACA8-FB8D346416C7}" type="presOf" srcId="{B9E19A05-D560-41D8-AF7F-6703A2004F14}" destId="{F5F02056-F87A-43F5-91E5-790355B21CF7}" srcOrd="0" destOrd="0" presId="urn:microsoft.com/office/officeart/2005/8/layout/radial4"/>
    <dgm:cxn modelId="{DE624D87-4F0D-4A09-9536-9E1701071DEA}" type="presOf" srcId="{774914FF-265F-4266-9FBF-292B04AFB738}" destId="{D26A8949-2D9A-4A51-9E86-4925EC09F54D}" srcOrd="0" destOrd="0" presId="urn:microsoft.com/office/officeart/2005/8/layout/radial4"/>
    <dgm:cxn modelId="{1CB2D427-2E54-4FD6-A498-ECA6F3B0D447}" type="presOf" srcId="{46E34E70-048F-4BCF-A1FF-1DFE93A584A2}" destId="{283200F8-1B55-4B06-883B-17D15EDC2937}" srcOrd="0" destOrd="0" presId="urn:microsoft.com/office/officeart/2005/8/layout/radial4"/>
    <dgm:cxn modelId="{212138DC-7271-459A-A14C-06B61151B767}" srcId="{D76F32A8-FD3C-4711-88D5-AAC54D531573}" destId="{28664B6A-CC3A-4327-8602-666764B4A3B5}" srcOrd="4" destOrd="0" parTransId="{B710DD23-5D8C-4721-8988-3C6717FF558B}" sibTransId="{9EFF045D-189B-44B8-A12A-B913C80647A9}"/>
    <dgm:cxn modelId="{A0EB6F6F-D9A3-4C3D-950E-139E24A1E09D}" type="presOf" srcId="{DC714250-BE6F-4DF4-9B07-4BC99CD9C1EB}" destId="{84EEDE53-5E76-4D07-8AF7-AF7BF0FACFD5}" srcOrd="0" destOrd="0" presId="urn:microsoft.com/office/officeart/2005/8/layout/radial4"/>
    <dgm:cxn modelId="{5553B9E1-B7BB-484C-8282-600C26C1544C}" type="presOf" srcId="{B710DD23-5D8C-4721-8988-3C6717FF558B}" destId="{6269ED0D-CD53-44F6-99F0-6D501D653845}" srcOrd="0" destOrd="0" presId="urn:microsoft.com/office/officeart/2005/8/layout/radial4"/>
    <dgm:cxn modelId="{F9507D8F-EBB0-442D-B5C2-257632ED041D}" type="presOf" srcId="{62A24C42-C1FC-4DAE-9B88-00DA5AC7B42B}" destId="{07DAAA66-B1AD-42A4-85B2-7298FCE6A7E5}" srcOrd="0" destOrd="0" presId="urn:microsoft.com/office/officeart/2005/8/layout/radial4"/>
    <dgm:cxn modelId="{F47EC061-29C8-4BB2-BDB5-07C11011E792}" type="presOf" srcId="{11323798-4A7D-4E4F-8AE6-3C9A98A4A857}" destId="{B8B7F217-122F-48A8-838D-73E9CD0D4968}" srcOrd="0" destOrd="0" presId="urn:microsoft.com/office/officeart/2005/8/layout/radial4"/>
    <dgm:cxn modelId="{00B2F4EE-3F12-41B6-8664-A9A4A2E8DA58}" srcId="{D76F32A8-FD3C-4711-88D5-AAC54D531573}" destId="{E0DD6159-38A7-45AA-AB07-09ED32B903D1}" srcOrd="1" destOrd="0" parTransId="{5C2A1A35-8735-4E1F-BD03-1AD68C1F9762}" sibTransId="{EDC32FCB-CCB9-4A3C-AE56-9F897DD6D7CD}"/>
    <dgm:cxn modelId="{98A0326D-FBCA-48F1-998E-9ECDFA69F08E}" type="presOf" srcId="{5C2A1A35-8735-4E1F-BD03-1AD68C1F9762}" destId="{04E3C907-EA12-4761-AE1F-8EC6C0F90024}" srcOrd="0" destOrd="0" presId="urn:microsoft.com/office/officeart/2005/8/layout/radial4"/>
    <dgm:cxn modelId="{C4E39CBF-3018-4021-A7E9-1095D2282249}" type="presOf" srcId="{28664B6A-CC3A-4327-8602-666764B4A3B5}" destId="{52E4107C-3D64-4CF8-AA1B-5CA6357A6C86}" srcOrd="0" destOrd="0" presId="urn:microsoft.com/office/officeart/2005/8/layout/radial4"/>
    <dgm:cxn modelId="{3E45AA51-F873-4C8C-A3F5-CB6F81B90C6C}" type="presOf" srcId="{036BAF66-A1E1-4808-AE12-7744428FCFEB}" destId="{0317008D-7986-4195-A38E-DDB3B81B63A5}" srcOrd="0" destOrd="0" presId="urn:microsoft.com/office/officeart/2005/8/layout/radial4"/>
    <dgm:cxn modelId="{42C313FD-AB8C-4959-B93F-F0277868EC5F}" type="presOf" srcId="{D76F32A8-FD3C-4711-88D5-AAC54D531573}" destId="{654BE976-62BB-49EE-BC70-1DDED9B303FF}" srcOrd="0" destOrd="0" presId="urn:microsoft.com/office/officeart/2005/8/layout/radial4"/>
    <dgm:cxn modelId="{F07D0494-9199-473F-B34F-1F1B6602AF47}" type="presParOf" srcId="{84EEDE53-5E76-4D07-8AF7-AF7BF0FACFD5}" destId="{654BE976-62BB-49EE-BC70-1DDED9B303FF}" srcOrd="0" destOrd="0" presId="urn:microsoft.com/office/officeart/2005/8/layout/radial4"/>
    <dgm:cxn modelId="{8C743B32-80D3-4E91-A751-0D180A3FFBA5}" type="presParOf" srcId="{84EEDE53-5E76-4D07-8AF7-AF7BF0FACFD5}" destId="{6F57555D-4A95-47F8-A237-8A092ED31FD0}" srcOrd="1" destOrd="0" presId="urn:microsoft.com/office/officeart/2005/8/layout/radial4"/>
    <dgm:cxn modelId="{41DC64B5-FAC4-4911-9A79-E5F55919D49B}" type="presParOf" srcId="{84EEDE53-5E76-4D07-8AF7-AF7BF0FACFD5}" destId="{283200F8-1B55-4B06-883B-17D15EDC2937}" srcOrd="2" destOrd="0" presId="urn:microsoft.com/office/officeart/2005/8/layout/radial4"/>
    <dgm:cxn modelId="{225EC4DB-25C6-4BEE-B9F3-9CE6BA3E618F}" type="presParOf" srcId="{84EEDE53-5E76-4D07-8AF7-AF7BF0FACFD5}" destId="{04E3C907-EA12-4761-AE1F-8EC6C0F90024}" srcOrd="3" destOrd="0" presId="urn:microsoft.com/office/officeart/2005/8/layout/radial4"/>
    <dgm:cxn modelId="{E46D2C35-28ED-4A38-B9B7-97FD756E741A}" type="presParOf" srcId="{84EEDE53-5E76-4D07-8AF7-AF7BF0FACFD5}" destId="{DF984B01-61B0-43DC-BC0E-C4CACE3602EC}" srcOrd="4" destOrd="0" presId="urn:microsoft.com/office/officeart/2005/8/layout/radial4"/>
    <dgm:cxn modelId="{9DF16280-25CC-4601-BF09-714B73D785A9}" type="presParOf" srcId="{84EEDE53-5E76-4D07-8AF7-AF7BF0FACFD5}" destId="{F5F02056-F87A-43F5-91E5-790355B21CF7}" srcOrd="5" destOrd="0" presId="urn:microsoft.com/office/officeart/2005/8/layout/radial4"/>
    <dgm:cxn modelId="{F027FF79-E13B-4DE4-BFCC-895129FA9613}" type="presParOf" srcId="{84EEDE53-5E76-4D07-8AF7-AF7BF0FACFD5}" destId="{07DAAA66-B1AD-42A4-85B2-7298FCE6A7E5}" srcOrd="6" destOrd="0" presId="urn:microsoft.com/office/officeart/2005/8/layout/radial4"/>
    <dgm:cxn modelId="{CC1EBF7C-5AAD-4FEF-B557-9F1805AB3AF1}" type="presParOf" srcId="{84EEDE53-5E76-4D07-8AF7-AF7BF0FACFD5}" destId="{B8B7F217-122F-48A8-838D-73E9CD0D4968}" srcOrd="7" destOrd="0" presId="urn:microsoft.com/office/officeart/2005/8/layout/radial4"/>
    <dgm:cxn modelId="{18D9C297-77FB-4CA0-9C67-53F31BEAD6F9}" type="presParOf" srcId="{84EEDE53-5E76-4D07-8AF7-AF7BF0FACFD5}" destId="{0317008D-7986-4195-A38E-DDB3B81B63A5}" srcOrd="8" destOrd="0" presId="urn:microsoft.com/office/officeart/2005/8/layout/radial4"/>
    <dgm:cxn modelId="{8A36B211-0E80-42E2-9ACB-95D06A60A394}" type="presParOf" srcId="{84EEDE53-5E76-4D07-8AF7-AF7BF0FACFD5}" destId="{6269ED0D-CD53-44F6-99F0-6D501D653845}" srcOrd="9" destOrd="0" presId="urn:microsoft.com/office/officeart/2005/8/layout/radial4"/>
    <dgm:cxn modelId="{75D7593C-D8BD-4F6E-BC4D-8FF5AE583111}" type="presParOf" srcId="{84EEDE53-5E76-4D07-8AF7-AF7BF0FACFD5}" destId="{52E4107C-3D64-4CF8-AA1B-5CA6357A6C86}" srcOrd="10" destOrd="0" presId="urn:microsoft.com/office/officeart/2005/8/layout/radial4"/>
    <dgm:cxn modelId="{628B33FB-CB47-42FF-AC78-9B63F5FB3550}" type="presParOf" srcId="{84EEDE53-5E76-4D07-8AF7-AF7BF0FACFD5}" destId="{4AB2C805-2F06-42AC-B3C5-66F64D7FB6A6}" srcOrd="11" destOrd="0" presId="urn:microsoft.com/office/officeart/2005/8/layout/radial4"/>
    <dgm:cxn modelId="{545D4271-B5D7-4221-B5C4-3978E1953FCE}" type="presParOf" srcId="{84EEDE53-5E76-4D07-8AF7-AF7BF0FACFD5}" destId="{D26A8949-2D9A-4A51-9E86-4925EC09F54D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BB7190-2F08-468F-B722-2A83DF27356D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19C8CB0-32BD-4B39-AE5A-BDD965F7E4CD}">
      <dgm:prSet phldrT="[文本]" custT="1"/>
      <dgm:spPr/>
      <dgm:t>
        <a:bodyPr/>
        <a:lstStyle/>
        <a:p>
          <a:r>
            <a:rPr lang="zh-CN" altLang="en-US" sz="2000" dirty="0" smtClean="0"/>
            <a:t>语音识别</a:t>
          </a:r>
          <a:endParaRPr lang="zh-CN" altLang="en-US" sz="2000" dirty="0"/>
        </a:p>
      </dgm:t>
    </dgm:pt>
    <dgm:pt modelId="{B8EDC6DE-85BB-43D5-A34E-E51529FF4ECB}" type="parTrans" cxnId="{DA6FEACA-7163-484B-9EC6-F2C7DB8F0B19}">
      <dgm:prSet/>
      <dgm:spPr/>
      <dgm:t>
        <a:bodyPr/>
        <a:lstStyle/>
        <a:p>
          <a:endParaRPr lang="zh-CN" altLang="en-US"/>
        </a:p>
      </dgm:t>
    </dgm:pt>
    <dgm:pt modelId="{E353D1F0-65C9-44C7-A234-478139EC6BBF}" type="sibTrans" cxnId="{DA6FEACA-7163-484B-9EC6-F2C7DB8F0B19}">
      <dgm:prSet/>
      <dgm:spPr/>
      <dgm:t>
        <a:bodyPr/>
        <a:lstStyle/>
        <a:p>
          <a:endParaRPr lang="zh-CN" altLang="en-US"/>
        </a:p>
      </dgm:t>
    </dgm:pt>
    <dgm:pt modelId="{D9AE517C-F988-4140-943D-0192BB94770E}">
      <dgm:prSet phldrT="[文本]" custT="1"/>
      <dgm:spPr/>
      <dgm:t>
        <a:bodyPr/>
        <a:lstStyle/>
        <a:p>
          <a:r>
            <a:rPr lang="zh-CN" altLang="en-US" sz="2000" dirty="0" smtClean="0"/>
            <a:t>声纹识别</a:t>
          </a:r>
          <a:endParaRPr lang="zh-CN" altLang="en-US" sz="2000" dirty="0"/>
        </a:p>
      </dgm:t>
    </dgm:pt>
    <dgm:pt modelId="{E1810951-52B0-42DE-994C-BBEED0979D09}" type="parTrans" cxnId="{169D3E97-EDBF-438C-B001-2D5AEB535784}">
      <dgm:prSet/>
      <dgm:spPr/>
      <dgm:t>
        <a:bodyPr/>
        <a:lstStyle/>
        <a:p>
          <a:endParaRPr lang="zh-CN" altLang="en-US"/>
        </a:p>
      </dgm:t>
    </dgm:pt>
    <dgm:pt modelId="{323041FF-B732-4D4E-9394-E6B00BEF7211}" type="sibTrans" cxnId="{169D3E97-EDBF-438C-B001-2D5AEB535784}">
      <dgm:prSet/>
      <dgm:spPr/>
      <dgm:t>
        <a:bodyPr/>
        <a:lstStyle/>
        <a:p>
          <a:endParaRPr lang="zh-CN" altLang="en-US"/>
        </a:p>
      </dgm:t>
    </dgm:pt>
    <dgm:pt modelId="{2CDA106D-48A3-4851-84DF-F0E9E1C918EE}">
      <dgm:prSet phldrT="[文本]" custT="1"/>
      <dgm:spPr/>
      <dgm:t>
        <a:bodyPr/>
        <a:lstStyle/>
        <a:p>
          <a:r>
            <a:rPr lang="zh-CN" altLang="en-US" sz="2000" dirty="0" smtClean="0"/>
            <a:t>原音识别</a:t>
          </a:r>
          <a:endParaRPr lang="zh-CN" altLang="en-US" sz="2000" dirty="0"/>
        </a:p>
      </dgm:t>
    </dgm:pt>
    <dgm:pt modelId="{0886B9B8-0CB2-4B8A-8ED8-A00B8454B303}" type="parTrans" cxnId="{ADFF97B9-A30F-4A13-B794-C256C1C287FF}">
      <dgm:prSet/>
      <dgm:spPr/>
      <dgm:t>
        <a:bodyPr/>
        <a:lstStyle/>
        <a:p>
          <a:endParaRPr lang="zh-CN" altLang="en-US"/>
        </a:p>
      </dgm:t>
    </dgm:pt>
    <dgm:pt modelId="{0B58389F-DF59-4D57-9F84-1481330458A8}" type="sibTrans" cxnId="{ADFF97B9-A30F-4A13-B794-C256C1C287FF}">
      <dgm:prSet/>
      <dgm:spPr/>
      <dgm:t>
        <a:bodyPr/>
        <a:lstStyle/>
        <a:p>
          <a:endParaRPr lang="zh-CN" altLang="en-US"/>
        </a:p>
      </dgm:t>
    </dgm:pt>
    <dgm:pt modelId="{8710CB32-F11B-4C2C-8F92-33C549EED7E5}">
      <dgm:prSet phldrT="[文本]" custT="1"/>
      <dgm:spPr/>
      <dgm:t>
        <a:bodyPr/>
        <a:lstStyle/>
        <a:p>
          <a:r>
            <a:rPr lang="zh-CN" altLang="en-US" sz="2000" dirty="0" smtClean="0"/>
            <a:t>原音消除</a:t>
          </a:r>
          <a:endParaRPr lang="zh-CN" altLang="en-US" sz="2000" dirty="0"/>
        </a:p>
      </dgm:t>
    </dgm:pt>
    <dgm:pt modelId="{C203DCEF-F53A-4955-B12F-4F88296229F6}" type="parTrans" cxnId="{F8098288-6C52-49ED-BA51-FAAA9078E5E1}">
      <dgm:prSet/>
      <dgm:spPr/>
      <dgm:t>
        <a:bodyPr/>
        <a:lstStyle/>
        <a:p>
          <a:endParaRPr lang="zh-CN" altLang="en-US"/>
        </a:p>
      </dgm:t>
    </dgm:pt>
    <dgm:pt modelId="{0D2E3F47-1F23-4376-9F90-F2C321497867}" type="sibTrans" cxnId="{F8098288-6C52-49ED-BA51-FAAA9078E5E1}">
      <dgm:prSet/>
      <dgm:spPr/>
      <dgm:t>
        <a:bodyPr/>
        <a:lstStyle/>
        <a:p>
          <a:endParaRPr lang="zh-CN" altLang="en-US"/>
        </a:p>
      </dgm:t>
    </dgm:pt>
    <dgm:pt modelId="{43BA67EC-4C6E-4FA4-84E5-03C41198DC95}" type="pres">
      <dgm:prSet presAssocID="{31BB7190-2F08-468F-B722-2A83DF27356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3ED998C-0DB0-4386-8C15-9B280E90F28F}" type="pres">
      <dgm:prSet presAssocID="{D19C8CB0-32BD-4B39-AE5A-BDD965F7E4CD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B00AFA9-E6FC-4B60-9F7F-5436D353130C}" type="pres">
      <dgm:prSet presAssocID="{E1810951-52B0-42DE-994C-BBEED0979D09}" presName="par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2B0A1E4D-1E26-4E57-B3E1-6AFCB6030494}" type="pres">
      <dgm:prSet presAssocID="{D9AE517C-F988-4140-943D-0192BB94770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58978A-8CF7-4E8C-B265-8696105F3205}" type="pres">
      <dgm:prSet presAssocID="{0886B9B8-0CB2-4B8A-8ED8-A00B8454B303}" presName="parTrans" presStyleLbl="bgSibTrans2D1" presStyleIdx="1" presStyleCnt="3"/>
      <dgm:spPr/>
      <dgm:t>
        <a:bodyPr/>
        <a:lstStyle/>
        <a:p>
          <a:endParaRPr lang="zh-CN" altLang="en-US"/>
        </a:p>
      </dgm:t>
    </dgm:pt>
    <dgm:pt modelId="{3900F3DE-ADBE-4CFB-BFCA-CEB96EE2FB10}" type="pres">
      <dgm:prSet presAssocID="{2CDA106D-48A3-4851-84DF-F0E9E1C918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B45E42-844B-4E4B-96FC-A28369BE69E9}" type="pres">
      <dgm:prSet presAssocID="{C203DCEF-F53A-4955-B12F-4F88296229F6}" presName="par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6615EB97-9D78-4432-998E-8B1C1D1E0B2E}" type="pres">
      <dgm:prSet presAssocID="{8710CB32-F11B-4C2C-8F92-33C549EED7E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69D3E97-EDBF-438C-B001-2D5AEB535784}" srcId="{D19C8CB0-32BD-4B39-AE5A-BDD965F7E4CD}" destId="{D9AE517C-F988-4140-943D-0192BB94770E}" srcOrd="0" destOrd="0" parTransId="{E1810951-52B0-42DE-994C-BBEED0979D09}" sibTransId="{323041FF-B732-4D4E-9394-E6B00BEF7211}"/>
    <dgm:cxn modelId="{E012BBFC-4F1B-438F-A246-5B207047C8FC}" type="presOf" srcId="{C203DCEF-F53A-4955-B12F-4F88296229F6}" destId="{38B45E42-844B-4E4B-96FC-A28369BE69E9}" srcOrd="0" destOrd="0" presId="urn:microsoft.com/office/officeart/2005/8/layout/radial4"/>
    <dgm:cxn modelId="{7E3EDF3A-2724-40E9-92C0-A96932B56D1B}" type="presOf" srcId="{E1810951-52B0-42DE-994C-BBEED0979D09}" destId="{9B00AFA9-E6FC-4B60-9F7F-5436D353130C}" srcOrd="0" destOrd="0" presId="urn:microsoft.com/office/officeart/2005/8/layout/radial4"/>
    <dgm:cxn modelId="{D98D48AD-DBD3-4AF4-93A8-BD3D00BF114D}" type="presOf" srcId="{31BB7190-2F08-468F-B722-2A83DF27356D}" destId="{43BA67EC-4C6E-4FA4-84E5-03C41198DC95}" srcOrd="0" destOrd="0" presId="urn:microsoft.com/office/officeart/2005/8/layout/radial4"/>
    <dgm:cxn modelId="{799B6409-9FEB-435F-ADD9-4D37C813BF14}" type="presOf" srcId="{2CDA106D-48A3-4851-84DF-F0E9E1C918EE}" destId="{3900F3DE-ADBE-4CFB-BFCA-CEB96EE2FB10}" srcOrd="0" destOrd="0" presId="urn:microsoft.com/office/officeart/2005/8/layout/radial4"/>
    <dgm:cxn modelId="{DA6FEACA-7163-484B-9EC6-F2C7DB8F0B19}" srcId="{31BB7190-2F08-468F-B722-2A83DF27356D}" destId="{D19C8CB0-32BD-4B39-AE5A-BDD965F7E4CD}" srcOrd="0" destOrd="0" parTransId="{B8EDC6DE-85BB-43D5-A34E-E51529FF4ECB}" sibTransId="{E353D1F0-65C9-44C7-A234-478139EC6BBF}"/>
    <dgm:cxn modelId="{FBE94019-6D07-4422-B464-F6351BBF1614}" type="presOf" srcId="{8710CB32-F11B-4C2C-8F92-33C549EED7E5}" destId="{6615EB97-9D78-4432-998E-8B1C1D1E0B2E}" srcOrd="0" destOrd="0" presId="urn:microsoft.com/office/officeart/2005/8/layout/radial4"/>
    <dgm:cxn modelId="{C8E19E35-5B96-4472-95AC-D06A11FBB4F9}" type="presOf" srcId="{0886B9B8-0CB2-4B8A-8ED8-A00B8454B303}" destId="{D558978A-8CF7-4E8C-B265-8696105F3205}" srcOrd="0" destOrd="0" presId="urn:microsoft.com/office/officeart/2005/8/layout/radial4"/>
    <dgm:cxn modelId="{A7EC38BF-69FF-4170-9004-2EE1D2F0B051}" type="presOf" srcId="{D19C8CB0-32BD-4B39-AE5A-BDD965F7E4CD}" destId="{63ED998C-0DB0-4386-8C15-9B280E90F28F}" srcOrd="0" destOrd="0" presId="urn:microsoft.com/office/officeart/2005/8/layout/radial4"/>
    <dgm:cxn modelId="{61DCD333-1BA6-4A39-908B-3EEE418427E7}" type="presOf" srcId="{D9AE517C-F988-4140-943D-0192BB94770E}" destId="{2B0A1E4D-1E26-4E57-B3E1-6AFCB6030494}" srcOrd="0" destOrd="0" presId="urn:microsoft.com/office/officeart/2005/8/layout/radial4"/>
    <dgm:cxn modelId="{F8098288-6C52-49ED-BA51-FAAA9078E5E1}" srcId="{D19C8CB0-32BD-4B39-AE5A-BDD965F7E4CD}" destId="{8710CB32-F11B-4C2C-8F92-33C549EED7E5}" srcOrd="2" destOrd="0" parTransId="{C203DCEF-F53A-4955-B12F-4F88296229F6}" sibTransId="{0D2E3F47-1F23-4376-9F90-F2C321497867}"/>
    <dgm:cxn modelId="{ADFF97B9-A30F-4A13-B794-C256C1C287FF}" srcId="{D19C8CB0-32BD-4B39-AE5A-BDD965F7E4CD}" destId="{2CDA106D-48A3-4851-84DF-F0E9E1C918EE}" srcOrd="1" destOrd="0" parTransId="{0886B9B8-0CB2-4B8A-8ED8-A00B8454B303}" sibTransId="{0B58389F-DF59-4D57-9F84-1481330458A8}"/>
    <dgm:cxn modelId="{23D54D74-6C24-4B9F-A6EA-A15E2FA34A78}" type="presParOf" srcId="{43BA67EC-4C6E-4FA4-84E5-03C41198DC95}" destId="{63ED998C-0DB0-4386-8C15-9B280E90F28F}" srcOrd="0" destOrd="0" presId="urn:microsoft.com/office/officeart/2005/8/layout/radial4"/>
    <dgm:cxn modelId="{5645C2CB-0127-47BF-9EEC-830758968305}" type="presParOf" srcId="{43BA67EC-4C6E-4FA4-84E5-03C41198DC95}" destId="{9B00AFA9-E6FC-4B60-9F7F-5436D353130C}" srcOrd="1" destOrd="0" presId="urn:microsoft.com/office/officeart/2005/8/layout/radial4"/>
    <dgm:cxn modelId="{B9CA5502-E8C2-4AEE-A222-8235A8E6DB25}" type="presParOf" srcId="{43BA67EC-4C6E-4FA4-84E5-03C41198DC95}" destId="{2B0A1E4D-1E26-4E57-B3E1-6AFCB6030494}" srcOrd="2" destOrd="0" presId="urn:microsoft.com/office/officeart/2005/8/layout/radial4"/>
    <dgm:cxn modelId="{A0985D4F-2D92-4287-8280-6EC0299EFAFA}" type="presParOf" srcId="{43BA67EC-4C6E-4FA4-84E5-03C41198DC95}" destId="{D558978A-8CF7-4E8C-B265-8696105F3205}" srcOrd="3" destOrd="0" presId="urn:microsoft.com/office/officeart/2005/8/layout/radial4"/>
    <dgm:cxn modelId="{63B3A88E-27D4-4266-9F24-660923DAA4B8}" type="presParOf" srcId="{43BA67EC-4C6E-4FA4-84E5-03C41198DC95}" destId="{3900F3DE-ADBE-4CFB-BFCA-CEB96EE2FB10}" srcOrd="4" destOrd="0" presId="urn:microsoft.com/office/officeart/2005/8/layout/radial4"/>
    <dgm:cxn modelId="{6A6D03E7-B04D-4C85-8B4C-503ECB45C358}" type="presParOf" srcId="{43BA67EC-4C6E-4FA4-84E5-03C41198DC95}" destId="{38B45E42-844B-4E4B-96FC-A28369BE69E9}" srcOrd="5" destOrd="0" presId="urn:microsoft.com/office/officeart/2005/8/layout/radial4"/>
    <dgm:cxn modelId="{A86AF539-7D98-4EB7-AD4C-B8EF863DF92D}" type="presParOf" srcId="{43BA67EC-4C6E-4FA4-84E5-03C41198DC95}" destId="{6615EB97-9D78-4432-998E-8B1C1D1E0B2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D1C8E1-D56A-4653-AC88-407E5A102A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97EA28-09B9-4F99-B315-5271F0D051B5}">
      <dgm:prSet phldrT="[文本]"/>
      <dgm:spPr/>
      <dgm:t>
        <a:bodyPr/>
        <a:lstStyle/>
        <a:p>
          <a:r>
            <a:rPr lang="zh-CN" altLang="en-US" dirty="0" smtClean="0"/>
            <a:t>一、自主硬件研发</a:t>
          </a:r>
          <a:endParaRPr lang="zh-CN" altLang="en-US" dirty="0"/>
        </a:p>
      </dgm:t>
    </dgm:pt>
    <dgm:pt modelId="{94D09698-2BFC-4EA3-A00F-DB9209B17225}" type="par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8B2CC398-4446-4873-BD32-EA0142C29B49}" type="sib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7597909B-0F1C-4B16-88F4-BDA8C7E7A8D3}">
      <dgm:prSet phldrT="[文本]"/>
      <dgm:spPr/>
      <dgm:t>
        <a:bodyPr/>
        <a:lstStyle/>
        <a:p>
          <a:r>
            <a:rPr lang="zh-CN" altLang="en-US" dirty="0" smtClean="0"/>
            <a:t>硬件平台研发</a:t>
          </a:r>
          <a:endParaRPr lang="zh-CN" altLang="en-US" dirty="0"/>
        </a:p>
      </dgm:t>
    </dgm:pt>
    <dgm:pt modelId="{CE2BBD51-ABDE-4540-B027-2015FEBC03B9}" type="par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1A8A13E5-1EA5-4A2B-AFBB-4672A2C74598}" type="sib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38F4323D-3E55-41EE-BF1E-3B95CA9CB10C}">
      <dgm:prSet phldrT="[文本]"/>
      <dgm:spPr/>
      <dgm:t>
        <a:bodyPr/>
        <a:lstStyle/>
        <a:p>
          <a:r>
            <a:rPr lang="zh-CN" altLang="en-US" dirty="0" smtClean="0"/>
            <a:t>二、软件技术研发</a:t>
          </a:r>
          <a:endParaRPr lang="zh-CN" altLang="en-US" dirty="0"/>
        </a:p>
      </dgm:t>
    </dgm:pt>
    <dgm:pt modelId="{10B753CB-18E6-4389-A8EC-640A43767E20}" type="par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40092CA7-ACD1-42C8-B866-00F0453AA36B}" type="sib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69AB87A0-99F3-454B-B856-66AD9DA54A44}">
      <dgm:prSet phldrT="[文本]"/>
      <dgm:spPr/>
      <dgm:t>
        <a:bodyPr/>
        <a:lstStyle/>
        <a:p>
          <a:r>
            <a:rPr lang="zh-CN" altLang="en-US" dirty="0" smtClean="0"/>
            <a:t>仿真环境</a:t>
          </a:r>
          <a:endParaRPr lang="zh-CN" altLang="en-US" dirty="0"/>
        </a:p>
      </dgm:t>
    </dgm:pt>
    <dgm:pt modelId="{97AECE51-E7FA-48DE-A170-BFCBDDB913E1}" type="par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CDC0031C-E34A-4439-B47B-7B885DAAF669}" type="sib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D736B1DD-0368-4C6A-A932-637C36394DAB}">
      <dgm:prSet phldrT="[文本]"/>
      <dgm:spPr/>
      <dgm:t>
        <a:bodyPr/>
        <a:lstStyle/>
        <a:p>
          <a:r>
            <a:rPr lang="zh-CN" altLang="en-US" dirty="0" smtClean="0"/>
            <a:t>三、机器人社区建设</a:t>
          </a:r>
          <a:endParaRPr lang="zh-CN" altLang="en-US" dirty="0"/>
        </a:p>
      </dgm:t>
    </dgm:pt>
    <dgm:pt modelId="{0C29B4C8-78D2-4305-838F-1F9017F43EF4}" type="par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5A5C1B03-031B-4E77-9E71-33D33C993600}" type="sib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6F92EF3B-F9CD-46EE-86F4-891347337302}">
      <dgm:prSet phldrT="[文本]"/>
      <dgm:spPr/>
      <dgm:t>
        <a:bodyPr/>
        <a:lstStyle/>
        <a:p>
          <a:r>
            <a:rPr lang="zh-CN" altLang="en-US" dirty="0" smtClean="0"/>
            <a:t>四、机器人平台、器件调研与购置</a:t>
          </a:r>
          <a:endParaRPr lang="zh-CN" altLang="en-US" dirty="0"/>
        </a:p>
      </dgm:t>
    </dgm:pt>
    <dgm:pt modelId="{E95F1E7C-86A1-491A-B080-2FF44990D6B8}" type="par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363E9B09-FBEC-4A40-9C8B-653BDB86C2D5}" type="sib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4A1DED34-55DC-4EA9-B923-BA6725AF2FA7}">
      <dgm:prSet phldrT="[文本]"/>
      <dgm:spPr/>
      <dgm:t>
        <a:bodyPr/>
        <a:lstStyle/>
        <a:p>
          <a:r>
            <a:rPr lang="zh-CN" altLang="en-US" dirty="0" smtClean="0"/>
            <a:t>驱动软件支持</a:t>
          </a:r>
          <a:endParaRPr lang="zh-CN" altLang="en-US" dirty="0"/>
        </a:p>
      </dgm:t>
    </dgm:pt>
    <dgm:pt modelId="{7CED56CF-E4A9-4767-98B0-C96243F72325}" type="par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D6DBA16-33F4-407A-8EFC-EF5B43A6A903}" type="sib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3D1A123-33E3-448D-B6DE-D7BAC0BFFC57}">
      <dgm:prSet phldrT="[文本]"/>
      <dgm:spPr/>
      <dgm:t>
        <a:bodyPr/>
        <a:lstStyle/>
        <a:p>
          <a:r>
            <a:rPr lang="zh-CN" altLang="en-US" dirty="0" smtClean="0"/>
            <a:t>已知地图路径规划与导航</a:t>
          </a:r>
          <a:endParaRPr lang="zh-CN" altLang="en-US" dirty="0"/>
        </a:p>
      </dgm:t>
    </dgm:pt>
    <dgm:pt modelId="{1EF5508A-E2BE-495B-A93E-A422E463CF30}" type="par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26528988-4CA8-4677-A10D-198BAC835E81}" type="sib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7842C749-0ABB-4FD9-A1FF-12F1982E3327}">
      <dgm:prSet phldrT="[文本]"/>
      <dgm:spPr/>
      <dgm:t>
        <a:bodyPr/>
        <a:lstStyle/>
        <a:p>
          <a:r>
            <a:rPr lang="zh-CN" altLang="en-US" dirty="0" smtClean="0"/>
            <a:t>未知环境</a:t>
          </a:r>
          <a:r>
            <a:rPr lang="en-US" altLang="zh-CN" dirty="0" smtClean="0"/>
            <a:t>SLAM</a:t>
          </a:r>
          <a:endParaRPr lang="zh-CN" altLang="en-US" dirty="0"/>
        </a:p>
      </dgm:t>
    </dgm:pt>
    <dgm:pt modelId="{13DA6FF4-8CDB-4747-AFCD-0CC0F9280FF5}" type="par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32150FFE-D5E2-4D45-872C-88E59EA97D7B}" type="sib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C2BE7DD1-12D2-4723-AB8F-A7471F78070A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目标</a:t>
          </a:r>
          <a:endParaRPr lang="zh-CN" altLang="en-US" dirty="0">
            <a:solidFill>
              <a:srgbClr val="FF0000"/>
            </a:solidFill>
          </a:endParaRPr>
        </a:p>
      </dgm:t>
    </dgm:pt>
    <dgm:pt modelId="{F6CF779A-E550-46FF-9DE2-B9D076D87108}" type="par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2282F7B0-37C6-4482-9B0E-513F95C86F48}" type="sib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620C026F-3A51-49EF-9FB0-FE8C263EA063}">
      <dgm:prSet phldrT="[文本]"/>
      <dgm:spPr/>
      <dgm:t>
        <a:bodyPr/>
        <a:lstStyle/>
        <a:p>
          <a:r>
            <a:rPr lang="zh-CN" altLang="en-US" dirty="0" smtClean="0"/>
            <a:t>机器人平台</a:t>
          </a:r>
          <a:endParaRPr lang="zh-CN" altLang="en-US" dirty="0"/>
        </a:p>
      </dgm:t>
    </dgm:pt>
    <dgm:pt modelId="{4834338D-6CCF-49C4-92AC-7258DB8DDCF0}" type="par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FFE0C42F-5CAB-4DEE-9786-6956B6CC6F79}" type="sib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ED72BE08-6A1C-492F-BE66-5CE0EAD7AD06}">
      <dgm:prSet phldrT="[文本]"/>
      <dgm:spPr/>
      <dgm:t>
        <a:bodyPr/>
        <a:lstStyle/>
        <a:p>
          <a:r>
            <a:rPr lang="zh-CN" altLang="en-US" dirty="0" smtClean="0"/>
            <a:t>机器人器件</a:t>
          </a:r>
          <a:endParaRPr lang="zh-CN" altLang="en-US" dirty="0"/>
        </a:p>
      </dgm:t>
    </dgm:pt>
    <dgm:pt modelId="{0FBD1374-70B2-40F3-A0F2-E89286DEC8AC}" type="par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25AAB0E1-E1A3-4992-B353-7A52BD57EEDF}" type="sib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1CCE2BBA-C9B8-486A-989E-B0647D72A3AD}">
      <dgm:prSet phldrT="[文本]"/>
      <dgm:spPr/>
      <dgm:t>
        <a:bodyPr/>
        <a:lstStyle/>
        <a:p>
          <a:r>
            <a:rPr lang="zh-CN" altLang="en-US" dirty="0" smtClean="0"/>
            <a:t>人脸识别</a:t>
          </a:r>
          <a:endParaRPr lang="zh-CN" altLang="en-US" dirty="0"/>
        </a:p>
      </dgm:t>
    </dgm:pt>
    <dgm:pt modelId="{3CE99490-E9D1-4099-B7C7-F974AB3F60A8}" type="par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DBDA1092-1B00-42C8-88C8-9DF56E2C60EA}" type="sib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FEEE3B50-A3B5-4C8F-9BA4-A19ECDCECF8D}">
      <dgm:prSet phldrT="[文本]"/>
      <dgm:spPr/>
      <dgm:t>
        <a:bodyPr/>
        <a:lstStyle/>
        <a:p>
          <a:r>
            <a:rPr lang="zh-CN" altLang="en-US" dirty="0" smtClean="0"/>
            <a:t>语音识别</a:t>
          </a:r>
          <a:endParaRPr lang="zh-CN" altLang="en-US" dirty="0"/>
        </a:p>
      </dgm:t>
    </dgm:pt>
    <dgm:pt modelId="{959E8F77-159A-4732-BF1A-A16C55CE6E3F}" type="par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534AE53C-1B92-4516-9D81-E8AB253F3B4D}" type="sib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92DCFA00-830D-4E7B-8695-481A1F08B05E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布局</a:t>
          </a:r>
          <a:endParaRPr lang="zh-CN" altLang="en-US" dirty="0">
            <a:solidFill>
              <a:srgbClr val="FF0000"/>
            </a:solidFill>
          </a:endParaRPr>
        </a:p>
      </dgm:t>
    </dgm:pt>
    <dgm:pt modelId="{D89172C8-D0A8-4E22-95FA-218CF95F813A}" type="par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8C69C380-B9F3-4740-9442-212F0EE66B05}" type="sib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BD345E27-ECDE-42F7-A5E9-E05981873F35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现状</a:t>
          </a:r>
          <a:endParaRPr lang="zh-CN" altLang="en-US" dirty="0">
            <a:solidFill>
              <a:srgbClr val="FF0000"/>
            </a:solidFill>
          </a:endParaRPr>
        </a:p>
      </dgm:t>
    </dgm:pt>
    <dgm:pt modelId="{0C97FE37-F343-4D73-97B0-5CCD13813736}" type="par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BAE8B7D1-94DB-44CB-81F8-ED957C1CC34B}" type="sib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7A434423-391E-4A53-80C7-2C4141EC0612}">
      <dgm:prSet phldrT="[文本]"/>
      <dgm:spPr/>
      <dgm:t>
        <a:bodyPr/>
        <a:lstStyle/>
        <a:p>
          <a:r>
            <a:rPr lang="zh-CN" altLang="en-US" dirty="0" smtClean="0"/>
            <a:t>运动控制系统</a:t>
          </a:r>
          <a:endParaRPr lang="zh-CN" altLang="en-US" dirty="0"/>
        </a:p>
      </dgm:t>
    </dgm:pt>
    <dgm:pt modelId="{627E331C-FB9D-42CE-9AD4-4DF691A388D8}" type="par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FD33C221-40DD-4FDE-8BD5-62B2B42A0035}" type="sib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38160B1A-1E56-48C5-8819-D59EEED1DB3A}">
      <dgm:prSet phldrT="[文本]"/>
      <dgm:spPr/>
      <dgm:t>
        <a:bodyPr/>
        <a:lstStyle/>
        <a:p>
          <a:r>
            <a:rPr lang="zh-CN" altLang="en-US" dirty="0" smtClean="0"/>
            <a:t>基础研究</a:t>
          </a:r>
          <a:endParaRPr lang="zh-CN" altLang="en-US" dirty="0"/>
        </a:p>
      </dgm:t>
    </dgm:pt>
    <dgm:pt modelId="{5E94799E-3308-4ECE-AC95-7661923FB67C}" type="par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590457D8-82A8-44B3-98A1-9ED2C84D6AD3}" type="sib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7DC970DF-9592-4D56-9092-C85E1EFAFF5B}" type="pres">
      <dgm:prSet presAssocID="{1BD1C8E1-D56A-4653-AC88-407E5A102A2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BC23EA-70A6-4330-B99F-8A09E3D6DB03}" type="pres">
      <dgm:prSet presAssocID="{EC97EA28-09B9-4F99-B315-5271F0D051B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D3779-ADD4-4CBD-B2A8-B981F77755EC}" type="pres">
      <dgm:prSet presAssocID="{EC97EA28-09B9-4F99-B315-5271F0D051B5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EE28F0-6724-4EC6-B991-2B0247ACA877}" type="pres">
      <dgm:prSet presAssocID="{38F4323D-3E55-41EE-BF1E-3B95CA9CB10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970FD2-4848-4A80-911E-AC317CCEBCB8}" type="pres">
      <dgm:prSet presAssocID="{38F4323D-3E55-41EE-BF1E-3B95CA9CB10C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07036-BE62-4483-A194-91BF914991A7}" type="pres">
      <dgm:prSet presAssocID="{D736B1DD-0368-4C6A-A932-637C36394DA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FB7E59-B55C-4706-9EB4-C6295DE1CFC5}" type="pres">
      <dgm:prSet presAssocID="{D736B1DD-0368-4C6A-A932-637C36394DA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878675-9EC0-43AA-B9E6-5A79D8A01997}" type="pres">
      <dgm:prSet presAssocID="{6F92EF3B-F9CD-46EE-86F4-89134733730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AAE6D-6B5B-488D-AC2C-5296AC68BDFC}" type="pres">
      <dgm:prSet presAssocID="{6F92EF3B-F9CD-46EE-86F4-891347337302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89AFCA2-9C55-4CD1-80FB-824E3D7BD708}" srcId="{38F4323D-3E55-41EE-BF1E-3B95CA9CB10C}" destId="{FEEE3B50-A3B5-4C8F-9BA4-A19ECDCECF8D}" srcOrd="5" destOrd="0" parTransId="{959E8F77-159A-4732-BF1A-A16C55CE6E3F}" sibTransId="{534AE53C-1B92-4516-9D81-E8AB253F3B4D}"/>
    <dgm:cxn modelId="{B4A7E877-57D3-4617-BF36-67BBE5BE9765}" type="presOf" srcId="{ED72BE08-6A1C-492F-BE66-5CE0EAD7AD06}" destId="{391AAE6D-6B5B-488D-AC2C-5296AC68BDFC}" srcOrd="0" destOrd="1" presId="urn:microsoft.com/office/officeart/2005/8/layout/vList2"/>
    <dgm:cxn modelId="{50D3DEC9-8678-4D3F-9E0F-C3F9D473265C}" type="presOf" srcId="{C2BE7DD1-12D2-4723-AB8F-A7471F78070A}" destId="{9DFB7E59-B55C-4706-9EB4-C6295DE1CFC5}" srcOrd="0" destOrd="0" presId="urn:microsoft.com/office/officeart/2005/8/layout/vList2"/>
    <dgm:cxn modelId="{CB5DD88C-D7F3-49A5-ABB5-C9D0010AD341}" srcId="{6F92EF3B-F9CD-46EE-86F4-891347337302}" destId="{ED72BE08-6A1C-492F-BE66-5CE0EAD7AD06}" srcOrd="1" destOrd="0" parTransId="{0FBD1374-70B2-40F3-A0F2-E89286DEC8AC}" sibTransId="{25AAB0E1-E1A3-4992-B353-7A52BD57EEDF}"/>
    <dgm:cxn modelId="{A455ED21-0DFF-4FAF-908F-3071BEA68ECA}" srcId="{1BD1C8E1-D56A-4653-AC88-407E5A102A2A}" destId="{EC97EA28-09B9-4F99-B315-5271F0D051B5}" srcOrd="0" destOrd="0" parTransId="{94D09698-2BFC-4EA3-A00F-DB9209B17225}" sibTransId="{8B2CC398-4446-4873-BD32-EA0142C29B49}"/>
    <dgm:cxn modelId="{1E116EBA-DFFC-4CAD-BE91-8BB8764435DD}" srcId="{D736B1DD-0368-4C6A-A932-637C36394DAB}" destId="{BD345E27-ECDE-42F7-A5E9-E05981873F35}" srcOrd="2" destOrd="0" parTransId="{0C97FE37-F343-4D73-97B0-5CCD13813736}" sibTransId="{BAE8B7D1-94DB-44CB-81F8-ED957C1CC34B}"/>
    <dgm:cxn modelId="{E7CED804-B4C2-42DE-8823-5B4DFBCB9A0A}" type="presOf" srcId="{92DCFA00-830D-4E7B-8695-481A1F08B05E}" destId="{9DFB7E59-B55C-4706-9EB4-C6295DE1CFC5}" srcOrd="0" destOrd="1" presId="urn:microsoft.com/office/officeart/2005/8/layout/vList2"/>
    <dgm:cxn modelId="{EA417D6E-BE66-4B5B-A8A2-E4EDDFE03EB4}" type="presOf" srcId="{1CCE2BBA-C9B8-486A-989E-B0647D72A3AD}" destId="{76970FD2-4848-4A80-911E-AC317CCEBCB8}" srcOrd="0" destOrd="4" presId="urn:microsoft.com/office/officeart/2005/8/layout/vList2"/>
    <dgm:cxn modelId="{78BAFF31-4EB4-47EF-9836-120E73CABAA5}" type="presOf" srcId="{D736B1DD-0368-4C6A-A932-637C36394DAB}" destId="{82A07036-BE62-4483-A194-91BF914991A7}" srcOrd="0" destOrd="0" presId="urn:microsoft.com/office/officeart/2005/8/layout/vList2"/>
    <dgm:cxn modelId="{0C9996E3-EE91-4229-B1ED-CEAE7710CA14}" type="presOf" srcId="{93D1A123-33E3-448D-B6DE-D7BAC0BFFC57}" destId="{76970FD2-4848-4A80-911E-AC317CCEBCB8}" srcOrd="0" destOrd="2" presId="urn:microsoft.com/office/officeart/2005/8/layout/vList2"/>
    <dgm:cxn modelId="{44623EF6-B947-4F6B-9C7B-4AFFCBCA3EBC}" type="presOf" srcId="{38F4323D-3E55-41EE-BF1E-3B95CA9CB10C}" destId="{CBEE28F0-6724-4EC6-B991-2B0247ACA877}" srcOrd="0" destOrd="0" presId="urn:microsoft.com/office/officeart/2005/8/layout/vList2"/>
    <dgm:cxn modelId="{28B1764D-ACE8-4118-A472-B8B09F05B999}" type="presOf" srcId="{BD345E27-ECDE-42F7-A5E9-E05981873F35}" destId="{9DFB7E59-B55C-4706-9EB4-C6295DE1CFC5}" srcOrd="0" destOrd="2" presId="urn:microsoft.com/office/officeart/2005/8/layout/vList2"/>
    <dgm:cxn modelId="{204C9EC5-1C78-4D5E-8278-FB69AAA50D1E}" type="presOf" srcId="{4A1DED34-55DC-4EA9-B923-BA6725AF2FA7}" destId="{CC1D3779-ADD4-4CBD-B2A8-B981F77755EC}" srcOrd="0" destOrd="2" presId="urn:microsoft.com/office/officeart/2005/8/layout/vList2"/>
    <dgm:cxn modelId="{EB612853-04A0-43EF-AE50-2C9788051A45}" srcId="{38F4323D-3E55-41EE-BF1E-3B95CA9CB10C}" destId="{93D1A123-33E3-448D-B6DE-D7BAC0BFFC57}" srcOrd="2" destOrd="0" parTransId="{1EF5508A-E2BE-495B-A93E-A422E463CF30}" sibTransId="{26528988-4CA8-4677-A10D-198BAC835E81}"/>
    <dgm:cxn modelId="{59CC9A05-962B-4F17-8E07-A4FD5A45FF09}" type="presOf" srcId="{38160B1A-1E56-48C5-8819-D59EEED1DB3A}" destId="{76970FD2-4848-4A80-911E-AC317CCEBCB8}" srcOrd="0" destOrd="0" presId="urn:microsoft.com/office/officeart/2005/8/layout/vList2"/>
    <dgm:cxn modelId="{DC1DBAB8-1B0C-46F0-AEA7-5AAAF0D93B19}" srcId="{6F92EF3B-F9CD-46EE-86F4-891347337302}" destId="{620C026F-3A51-49EF-9FB0-FE8C263EA063}" srcOrd="0" destOrd="0" parTransId="{4834338D-6CCF-49C4-92AC-7258DB8DDCF0}" sibTransId="{FFE0C42F-5CAB-4DEE-9786-6956B6CC6F79}"/>
    <dgm:cxn modelId="{92568E5D-DBED-4A6B-B887-975AAE74894F}" type="presOf" srcId="{620C026F-3A51-49EF-9FB0-FE8C263EA063}" destId="{391AAE6D-6B5B-488D-AC2C-5296AC68BDFC}" srcOrd="0" destOrd="0" presId="urn:microsoft.com/office/officeart/2005/8/layout/vList2"/>
    <dgm:cxn modelId="{7FB46AE1-3CA0-4F10-943E-E87AE3629D06}" srcId="{38F4323D-3E55-41EE-BF1E-3B95CA9CB10C}" destId="{1CCE2BBA-C9B8-486A-989E-B0647D72A3AD}" srcOrd="4" destOrd="0" parTransId="{3CE99490-E9D1-4099-B7C7-F974AB3F60A8}" sibTransId="{DBDA1092-1B00-42C8-88C8-9DF56E2C60EA}"/>
    <dgm:cxn modelId="{D31D3C21-1DC1-4796-81AE-B72BB91D12E7}" srcId="{D736B1DD-0368-4C6A-A932-637C36394DAB}" destId="{92DCFA00-830D-4E7B-8695-481A1F08B05E}" srcOrd="1" destOrd="0" parTransId="{D89172C8-D0A8-4E22-95FA-218CF95F813A}" sibTransId="{8C69C380-B9F3-4740-9442-212F0EE66B05}"/>
    <dgm:cxn modelId="{BBB1B589-5E5F-493B-A433-A5AB03EAA7D1}" type="presOf" srcId="{6F92EF3B-F9CD-46EE-86F4-891347337302}" destId="{10878675-9EC0-43AA-B9E6-5A79D8A01997}" srcOrd="0" destOrd="0" presId="urn:microsoft.com/office/officeart/2005/8/layout/vList2"/>
    <dgm:cxn modelId="{D5EA0212-AD7A-465C-A5BF-732C6B686B9C}" srcId="{38F4323D-3E55-41EE-BF1E-3B95CA9CB10C}" destId="{38160B1A-1E56-48C5-8819-D59EEED1DB3A}" srcOrd="0" destOrd="0" parTransId="{5E94799E-3308-4ECE-AC95-7661923FB67C}" sibTransId="{590457D8-82A8-44B3-98A1-9ED2C84D6AD3}"/>
    <dgm:cxn modelId="{F67D2ECD-6821-425E-809A-FB525553FD98}" srcId="{1BD1C8E1-D56A-4653-AC88-407E5A102A2A}" destId="{38F4323D-3E55-41EE-BF1E-3B95CA9CB10C}" srcOrd="1" destOrd="0" parTransId="{10B753CB-18E6-4389-A8EC-640A43767E20}" sibTransId="{40092CA7-ACD1-42C8-B866-00F0453AA36B}"/>
    <dgm:cxn modelId="{B6993C56-DFB2-4FF7-929F-13E42F3F910C}" srcId="{38F4323D-3E55-41EE-BF1E-3B95CA9CB10C}" destId="{69AB87A0-99F3-454B-B856-66AD9DA54A44}" srcOrd="1" destOrd="0" parTransId="{97AECE51-E7FA-48DE-A170-BFCBDDB913E1}" sibTransId="{CDC0031C-E34A-4439-B47B-7B885DAAF669}"/>
    <dgm:cxn modelId="{A6820113-F6AC-43C9-9FEE-84E5831E6884}" srcId="{EC97EA28-09B9-4F99-B315-5271F0D051B5}" destId="{4A1DED34-55DC-4EA9-B923-BA6725AF2FA7}" srcOrd="2" destOrd="0" parTransId="{7CED56CF-E4A9-4767-98B0-C96243F72325}" sibTransId="{9D6DBA16-33F4-407A-8EFC-EF5B43A6A903}"/>
    <dgm:cxn modelId="{DDD7D3C4-66FE-4D47-AD13-3BEB3ECB275C}" type="presOf" srcId="{7842C749-0ABB-4FD9-A1FF-12F1982E3327}" destId="{76970FD2-4848-4A80-911E-AC317CCEBCB8}" srcOrd="0" destOrd="3" presId="urn:microsoft.com/office/officeart/2005/8/layout/vList2"/>
    <dgm:cxn modelId="{E5B049B8-5452-48A2-B7A9-CCDF272F2429}" srcId="{EC97EA28-09B9-4F99-B315-5271F0D051B5}" destId="{7A434423-391E-4A53-80C7-2C4141EC0612}" srcOrd="1" destOrd="0" parTransId="{627E331C-FB9D-42CE-9AD4-4DF691A388D8}" sibTransId="{FD33C221-40DD-4FDE-8BD5-62B2B42A0035}"/>
    <dgm:cxn modelId="{F7134BE6-6718-4305-89A7-D8352BEBA341}" srcId="{EC97EA28-09B9-4F99-B315-5271F0D051B5}" destId="{7597909B-0F1C-4B16-88F4-BDA8C7E7A8D3}" srcOrd="0" destOrd="0" parTransId="{CE2BBD51-ABDE-4540-B027-2015FEBC03B9}" sibTransId="{1A8A13E5-1EA5-4A2B-AFBB-4672A2C74598}"/>
    <dgm:cxn modelId="{351BDA89-22F2-43D2-B33B-F0135A3DC630}" type="presOf" srcId="{7A434423-391E-4A53-80C7-2C4141EC0612}" destId="{CC1D3779-ADD4-4CBD-B2A8-B981F77755EC}" srcOrd="0" destOrd="1" presId="urn:microsoft.com/office/officeart/2005/8/layout/vList2"/>
    <dgm:cxn modelId="{AC1CAE34-0D5D-42D1-88F9-E9B260E5DF34}" srcId="{38F4323D-3E55-41EE-BF1E-3B95CA9CB10C}" destId="{7842C749-0ABB-4FD9-A1FF-12F1982E3327}" srcOrd="3" destOrd="0" parTransId="{13DA6FF4-8CDB-4747-AFCD-0CC0F9280FF5}" sibTransId="{32150FFE-D5E2-4D45-872C-88E59EA97D7B}"/>
    <dgm:cxn modelId="{E3EAB6C8-8350-4F00-9558-B3E7B4DB0A42}" type="presOf" srcId="{7597909B-0F1C-4B16-88F4-BDA8C7E7A8D3}" destId="{CC1D3779-ADD4-4CBD-B2A8-B981F77755EC}" srcOrd="0" destOrd="0" presId="urn:microsoft.com/office/officeart/2005/8/layout/vList2"/>
    <dgm:cxn modelId="{9BD9EF6C-EF14-48F5-8187-297C668057A2}" type="presOf" srcId="{1BD1C8E1-D56A-4653-AC88-407E5A102A2A}" destId="{7DC970DF-9592-4D56-9092-C85E1EFAFF5B}" srcOrd="0" destOrd="0" presId="urn:microsoft.com/office/officeart/2005/8/layout/vList2"/>
    <dgm:cxn modelId="{EA23EEB3-C749-42F5-A84A-608E1DAC5E84}" srcId="{D736B1DD-0368-4C6A-A932-637C36394DAB}" destId="{C2BE7DD1-12D2-4723-AB8F-A7471F78070A}" srcOrd="0" destOrd="0" parTransId="{F6CF779A-E550-46FF-9DE2-B9D076D87108}" sibTransId="{2282F7B0-37C6-4482-9B0E-513F95C86F48}"/>
    <dgm:cxn modelId="{8E82D7DE-A30F-4502-B2DB-52C74A704857}" type="presOf" srcId="{69AB87A0-99F3-454B-B856-66AD9DA54A44}" destId="{76970FD2-4848-4A80-911E-AC317CCEBCB8}" srcOrd="0" destOrd="1" presId="urn:microsoft.com/office/officeart/2005/8/layout/vList2"/>
    <dgm:cxn modelId="{ED93A2CE-C05D-48AC-85A2-C084785E2D0F}" type="presOf" srcId="{FEEE3B50-A3B5-4C8F-9BA4-A19ECDCECF8D}" destId="{76970FD2-4848-4A80-911E-AC317CCEBCB8}" srcOrd="0" destOrd="5" presId="urn:microsoft.com/office/officeart/2005/8/layout/vList2"/>
    <dgm:cxn modelId="{51E6317B-F542-4D7B-A846-7FC87724BEF8}" srcId="{1BD1C8E1-D56A-4653-AC88-407E5A102A2A}" destId="{D736B1DD-0368-4C6A-A932-637C36394DAB}" srcOrd="2" destOrd="0" parTransId="{0C29B4C8-78D2-4305-838F-1F9017F43EF4}" sibTransId="{5A5C1B03-031B-4E77-9E71-33D33C993600}"/>
    <dgm:cxn modelId="{DD9E16E7-BCF9-46B3-A079-6A800F170068}" type="presOf" srcId="{EC97EA28-09B9-4F99-B315-5271F0D051B5}" destId="{21BC23EA-70A6-4330-B99F-8A09E3D6DB03}" srcOrd="0" destOrd="0" presId="urn:microsoft.com/office/officeart/2005/8/layout/vList2"/>
    <dgm:cxn modelId="{8544A7DD-6035-4E96-B9FC-5EA1AD16853E}" srcId="{1BD1C8E1-D56A-4653-AC88-407E5A102A2A}" destId="{6F92EF3B-F9CD-46EE-86F4-891347337302}" srcOrd="3" destOrd="0" parTransId="{E95F1E7C-86A1-491A-B080-2FF44990D6B8}" sibTransId="{363E9B09-FBEC-4A40-9C8B-653BDB86C2D5}"/>
    <dgm:cxn modelId="{C93DDC68-4103-456E-97DD-1E6922A7EE35}" type="presParOf" srcId="{7DC970DF-9592-4D56-9092-C85E1EFAFF5B}" destId="{21BC23EA-70A6-4330-B99F-8A09E3D6DB03}" srcOrd="0" destOrd="0" presId="urn:microsoft.com/office/officeart/2005/8/layout/vList2"/>
    <dgm:cxn modelId="{924E8E4B-7C45-46E4-9FFF-211F3A1F1470}" type="presParOf" srcId="{7DC970DF-9592-4D56-9092-C85E1EFAFF5B}" destId="{CC1D3779-ADD4-4CBD-B2A8-B981F77755EC}" srcOrd="1" destOrd="0" presId="urn:microsoft.com/office/officeart/2005/8/layout/vList2"/>
    <dgm:cxn modelId="{896C6E5C-7A17-4781-9A65-BA403A923C90}" type="presParOf" srcId="{7DC970DF-9592-4D56-9092-C85E1EFAFF5B}" destId="{CBEE28F0-6724-4EC6-B991-2B0247ACA877}" srcOrd="2" destOrd="0" presId="urn:microsoft.com/office/officeart/2005/8/layout/vList2"/>
    <dgm:cxn modelId="{F42E6806-2DF3-4660-9253-CBB580FB7866}" type="presParOf" srcId="{7DC970DF-9592-4D56-9092-C85E1EFAFF5B}" destId="{76970FD2-4848-4A80-911E-AC317CCEBCB8}" srcOrd="3" destOrd="0" presId="urn:microsoft.com/office/officeart/2005/8/layout/vList2"/>
    <dgm:cxn modelId="{EC3EB241-18EF-477F-990C-C37840ECDC0E}" type="presParOf" srcId="{7DC970DF-9592-4D56-9092-C85E1EFAFF5B}" destId="{82A07036-BE62-4483-A194-91BF914991A7}" srcOrd="4" destOrd="0" presId="urn:microsoft.com/office/officeart/2005/8/layout/vList2"/>
    <dgm:cxn modelId="{EE4CA4A6-4D24-46EB-AA16-97612A9B141D}" type="presParOf" srcId="{7DC970DF-9592-4D56-9092-C85E1EFAFF5B}" destId="{9DFB7E59-B55C-4706-9EB4-C6295DE1CFC5}" srcOrd="5" destOrd="0" presId="urn:microsoft.com/office/officeart/2005/8/layout/vList2"/>
    <dgm:cxn modelId="{99852A68-4A7D-4A76-AF9C-274468CBE4C9}" type="presParOf" srcId="{7DC970DF-9592-4D56-9092-C85E1EFAFF5B}" destId="{10878675-9EC0-43AA-B9E6-5A79D8A01997}" srcOrd="6" destOrd="0" presId="urn:microsoft.com/office/officeart/2005/8/layout/vList2"/>
    <dgm:cxn modelId="{2981F4CD-7FE6-49AB-9CDC-1D10C71D1D37}" type="presParOf" srcId="{7DC970DF-9592-4D56-9092-C85E1EFAFF5B}" destId="{391AAE6D-6B5B-488D-AC2C-5296AC68BDF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D1C8E1-D56A-4653-AC88-407E5A102A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97EA28-09B9-4F99-B315-5271F0D051B5}">
      <dgm:prSet phldrT="[文本]"/>
      <dgm:spPr/>
      <dgm:t>
        <a:bodyPr/>
        <a:lstStyle/>
        <a:p>
          <a:r>
            <a:rPr lang="zh-CN" altLang="en-US" dirty="0" smtClean="0"/>
            <a:t>一、自主硬件研发</a:t>
          </a:r>
          <a:endParaRPr lang="zh-CN" altLang="en-US" dirty="0"/>
        </a:p>
      </dgm:t>
    </dgm:pt>
    <dgm:pt modelId="{94D09698-2BFC-4EA3-A00F-DB9209B17225}" type="par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8B2CC398-4446-4873-BD32-EA0142C29B49}" type="sibTrans" cxnId="{A455ED21-0DFF-4FAF-908F-3071BEA68ECA}">
      <dgm:prSet/>
      <dgm:spPr/>
      <dgm:t>
        <a:bodyPr/>
        <a:lstStyle/>
        <a:p>
          <a:endParaRPr lang="zh-CN" altLang="en-US"/>
        </a:p>
      </dgm:t>
    </dgm:pt>
    <dgm:pt modelId="{7597909B-0F1C-4B16-88F4-BDA8C7E7A8D3}">
      <dgm:prSet phldrT="[文本]"/>
      <dgm:spPr/>
      <dgm:t>
        <a:bodyPr/>
        <a:lstStyle/>
        <a:p>
          <a:r>
            <a:rPr lang="zh-CN" altLang="en-US" dirty="0" smtClean="0"/>
            <a:t>硬件平台研发</a:t>
          </a:r>
          <a:endParaRPr lang="zh-CN" altLang="en-US" dirty="0"/>
        </a:p>
      </dgm:t>
    </dgm:pt>
    <dgm:pt modelId="{CE2BBD51-ABDE-4540-B027-2015FEBC03B9}" type="par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1A8A13E5-1EA5-4A2B-AFBB-4672A2C74598}" type="sibTrans" cxnId="{F7134BE6-6718-4305-89A7-D8352BEBA341}">
      <dgm:prSet/>
      <dgm:spPr/>
      <dgm:t>
        <a:bodyPr/>
        <a:lstStyle/>
        <a:p>
          <a:endParaRPr lang="zh-CN" altLang="en-US"/>
        </a:p>
      </dgm:t>
    </dgm:pt>
    <dgm:pt modelId="{38F4323D-3E55-41EE-BF1E-3B95CA9CB10C}">
      <dgm:prSet phldrT="[文本]"/>
      <dgm:spPr/>
      <dgm:t>
        <a:bodyPr/>
        <a:lstStyle/>
        <a:p>
          <a:r>
            <a:rPr lang="zh-CN" altLang="en-US" dirty="0" smtClean="0"/>
            <a:t>二、软件技术研发</a:t>
          </a:r>
          <a:endParaRPr lang="zh-CN" altLang="en-US" dirty="0"/>
        </a:p>
      </dgm:t>
    </dgm:pt>
    <dgm:pt modelId="{10B753CB-18E6-4389-A8EC-640A43767E20}" type="par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40092CA7-ACD1-42C8-B866-00F0453AA36B}" type="sibTrans" cxnId="{F67D2ECD-6821-425E-809A-FB525553FD98}">
      <dgm:prSet/>
      <dgm:spPr/>
      <dgm:t>
        <a:bodyPr/>
        <a:lstStyle/>
        <a:p>
          <a:endParaRPr lang="zh-CN" altLang="en-US"/>
        </a:p>
      </dgm:t>
    </dgm:pt>
    <dgm:pt modelId="{69AB87A0-99F3-454B-B856-66AD9DA54A44}">
      <dgm:prSet phldrT="[文本]"/>
      <dgm:spPr/>
      <dgm:t>
        <a:bodyPr/>
        <a:lstStyle/>
        <a:p>
          <a:r>
            <a:rPr lang="zh-CN" altLang="en-US" dirty="0" smtClean="0"/>
            <a:t>仿真环境</a:t>
          </a:r>
          <a:endParaRPr lang="zh-CN" altLang="en-US" dirty="0"/>
        </a:p>
      </dgm:t>
    </dgm:pt>
    <dgm:pt modelId="{97AECE51-E7FA-48DE-A170-BFCBDDB913E1}" type="par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CDC0031C-E34A-4439-B47B-7B885DAAF669}" type="sibTrans" cxnId="{B6993C56-DFB2-4FF7-929F-13E42F3F910C}">
      <dgm:prSet/>
      <dgm:spPr/>
      <dgm:t>
        <a:bodyPr/>
        <a:lstStyle/>
        <a:p>
          <a:endParaRPr lang="zh-CN" altLang="en-US"/>
        </a:p>
      </dgm:t>
    </dgm:pt>
    <dgm:pt modelId="{D736B1DD-0368-4C6A-A932-637C36394DAB}">
      <dgm:prSet phldrT="[文本]"/>
      <dgm:spPr/>
      <dgm:t>
        <a:bodyPr/>
        <a:lstStyle/>
        <a:p>
          <a:r>
            <a:rPr lang="zh-CN" altLang="en-US" dirty="0" smtClean="0"/>
            <a:t>三、机器人社区建设</a:t>
          </a:r>
          <a:endParaRPr lang="zh-CN" altLang="en-US" dirty="0"/>
        </a:p>
      </dgm:t>
    </dgm:pt>
    <dgm:pt modelId="{0C29B4C8-78D2-4305-838F-1F9017F43EF4}" type="par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5A5C1B03-031B-4E77-9E71-33D33C993600}" type="sibTrans" cxnId="{51E6317B-F542-4D7B-A846-7FC87724BEF8}">
      <dgm:prSet/>
      <dgm:spPr/>
      <dgm:t>
        <a:bodyPr/>
        <a:lstStyle/>
        <a:p>
          <a:endParaRPr lang="zh-CN" altLang="en-US"/>
        </a:p>
      </dgm:t>
    </dgm:pt>
    <dgm:pt modelId="{6F92EF3B-F9CD-46EE-86F4-891347337302}">
      <dgm:prSet phldrT="[文本]"/>
      <dgm:spPr/>
      <dgm:t>
        <a:bodyPr/>
        <a:lstStyle/>
        <a:p>
          <a:r>
            <a:rPr lang="zh-CN" altLang="en-US" dirty="0" smtClean="0"/>
            <a:t>四、机器人平台、器件调研与购置</a:t>
          </a:r>
          <a:endParaRPr lang="zh-CN" altLang="en-US" dirty="0"/>
        </a:p>
      </dgm:t>
    </dgm:pt>
    <dgm:pt modelId="{E95F1E7C-86A1-491A-B080-2FF44990D6B8}" type="par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363E9B09-FBEC-4A40-9C8B-653BDB86C2D5}" type="sibTrans" cxnId="{8544A7DD-6035-4E96-B9FC-5EA1AD16853E}">
      <dgm:prSet/>
      <dgm:spPr/>
      <dgm:t>
        <a:bodyPr/>
        <a:lstStyle/>
        <a:p>
          <a:endParaRPr lang="zh-CN" altLang="en-US"/>
        </a:p>
      </dgm:t>
    </dgm:pt>
    <dgm:pt modelId="{4A1DED34-55DC-4EA9-B923-BA6725AF2FA7}">
      <dgm:prSet phldrT="[文本]"/>
      <dgm:spPr/>
      <dgm:t>
        <a:bodyPr/>
        <a:lstStyle/>
        <a:p>
          <a:r>
            <a:rPr lang="zh-CN" altLang="en-US" dirty="0" smtClean="0"/>
            <a:t>驱动软件支持</a:t>
          </a:r>
          <a:endParaRPr lang="zh-CN" altLang="en-US" dirty="0"/>
        </a:p>
      </dgm:t>
    </dgm:pt>
    <dgm:pt modelId="{7CED56CF-E4A9-4767-98B0-C96243F72325}" type="par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D6DBA16-33F4-407A-8EFC-EF5B43A6A903}" type="sibTrans" cxnId="{A6820113-F6AC-43C9-9FEE-84E5831E6884}">
      <dgm:prSet/>
      <dgm:spPr/>
      <dgm:t>
        <a:bodyPr/>
        <a:lstStyle/>
        <a:p>
          <a:endParaRPr lang="zh-CN" altLang="en-US"/>
        </a:p>
      </dgm:t>
    </dgm:pt>
    <dgm:pt modelId="{93D1A123-33E3-448D-B6DE-D7BAC0BFFC57}">
      <dgm:prSet phldrT="[文本]"/>
      <dgm:spPr/>
      <dgm:t>
        <a:bodyPr/>
        <a:lstStyle/>
        <a:p>
          <a:r>
            <a:rPr lang="zh-CN" altLang="en-US" dirty="0" smtClean="0"/>
            <a:t>已知地图路径规划与导航</a:t>
          </a:r>
          <a:endParaRPr lang="zh-CN" altLang="en-US" dirty="0"/>
        </a:p>
      </dgm:t>
    </dgm:pt>
    <dgm:pt modelId="{1EF5508A-E2BE-495B-A93E-A422E463CF30}" type="par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26528988-4CA8-4677-A10D-198BAC835E81}" type="sibTrans" cxnId="{EB612853-04A0-43EF-AE50-2C9788051A45}">
      <dgm:prSet/>
      <dgm:spPr/>
      <dgm:t>
        <a:bodyPr/>
        <a:lstStyle/>
        <a:p>
          <a:endParaRPr lang="zh-CN" altLang="en-US"/>
        </a:p>
      </dgm:t>
    </dgm:pt>
    <dgm:pt modelId="{7842C749-0ABB-4FD9-A1FF-12F1982E3327}">
      <dgm:prSet phldrT="[文本]"/>
      <dgm:spPr/>
      <dgm:t>
        <a:bodyPr/>
        <a:lstStyle/>
        <a:p>
          <a:r>
            <a:rPr lang="zh-CN" altLang="en-US" dirty="0" smtClean="0"/>
            <a:t>未知环境</a:t>
          </a:r>
          <a:r>
            <a:rPr lang="en-US" altLang="zh-CN" dirty="0" smtClean="0"/>
            <a:t>SLAM</a:t>
          </a:r>
          <a:endParaRPr lang="zh-CN" altLang="en-US" dirty="0"/>
        </a:p>
      </dgm:t>
    </dgm:pt>
    <dgm:pt modelId="{13DA6FF4-8CDB-4747-AFCD-0CC0F9280FF5}" type="par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32150FFE-D5E2-4D45-872C-88E59EA97D7B}" type="sibTrans" cxnId="{AC1CAE34-0D5D-42D1-88F9-E9B260E5DF34}">
      <dgm:prSet/>
      <dgm:spPr/>
      <dgm:t>
        <a:bodyPr/>
        <a:lstStyle/>
        <a:p>
          <a:endParaRPr lang="zh-CN" altLang="en-US"/>
        </a:p>
      </dgm:t>
    </dgm:pt>
    <dgm:pt modelId="{C2BE7DD1-12D2-4723-AB8F-A7471F78070A}">
      <dgm:prSet phldrT="[文本]"/>
      <dgm:spPr/>
      <dgm:t>
        <a:bodyPr/>
        <a:lstStyle/>
        <a:p>
          <a:r>
            <a:rPr lang="zh-CN" altLang="en-US" dirty="0" smtClean="0"/>
            <a:t>目标</a:t>
          </a:r>
          <a:endParaRPr lang="zh-CN" altLang="en-US" dirty="0"/>
        </a:p>
      </dgm:t>
    </dgm:pt>
    <dgm:pt modelId="{F6CF779A-E550-46FF-9DE2-B9D076D87108}" type="par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2282F7B0-37C6-4482-9B0E-513F95C86F48}" type="sibTrans" cxnId="{EA23EEB3-C749-42F5-A84A-608E1DAC5E84}">
      <dgm:prSet/>
      <dgm:spPr/>
      <dgm:t>
        <a:bodyPr/>
        <a:lstStyle/>
        <a:p>
          <a:endParaRPr lang="zh-CN" altLang="en-US"/>
        </a:p>
      </dgm:t>
    </dgm:pt>
    <dgm:pt modelId="{620C026F-3A51-49EF-9FB0-FE8C263EA063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机器人平台</a:t>
          </a:r>
          <a:endParaRPr lang="zh-CN" altLang="en-US" dirty="0">
            <a:solidFill>
              <a:srgbClr val="FF0000"/>
            </a:solidFill>
          </a:endParaRPr>
        </a:p>
      </dgm:t>
    </dgm:pt>
    <dgm:pt modelId="{4834338D-6CCF-49C4-92AC-7258DB8DDCF0}" type="par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FFE0C42F-5CAB-4DEE-9786-6956B6CC6F79}" type="sibTrans" cxnId="{DC1DBAB8-1B0C-46F0-AEA7-5AAAF0D93B19}">
      <dgm:prSet/>
      <dgm:spPr/>
      <dgm:t>
        <a:bodyPr/>
        <a:lstStyle/>
        <a:p>
          <a:endParaRPr lang="zh-CN" altLang="en-US"/>
        </a:p>
      </dgm:t>
    </dgm:pt>
    <dgm:pt modelId="{ED72BE08-6A1C-492F-BE66-5CE0EAD7AD06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机器人器件</a:t>
          </a:r>
          <a:endParaRPr lang="zh-CN" altLang="en-US" dirty="0">
            <a:solidFill>
              <a:srgbClr val="FF0000"/>
            </a:solidFill>
          </a:endParaRPr>
        </a:p>
      </dgm:t>
    </dgm:pt>
    <dgm:pt modelId="{0FBD1374-70B2-40F3-A0F2-E89286DEC8AC}" type="par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25AAB0E1-E1A3-4992-B353-7A52BD57EEDF}" type="sibTrans" cxnId="{CB5DD88C-D7F3-49A5-ABB5-C9D0010AD341}">
      <dgm:prSet/>
      <dgm:spPr/>
      <dgm:t>
        <a:bodyPr/>
        <a:lstStyle/>
        <a:p>
          <a:endParaRPr lang="zh-CN" altLang="en-US"/>
        </a:p>
      </dgm:t>
    </dgm:pt>
    <dgm:pt modelId="{1CCE2BBA-C9B8-486A-989E-B0647D72A3AD}">
      <dgm:prSet phldrT="[文本]"/>
      <dgm:spPr/>
      <dgm:t>
        <a:bodyPr/>
        <a:lstStyle/>
        <a:p>
          <a:r>
            <a:rPr lang="zh-CN" altLang="en-US" dirty="0" smtClean="0"/>
            <a:t>人脸识别</a:t>
          </a:r>
          <a:endParaRPr lang="zh-CN" altLang="en-US" dirty="0"/>
        </a:p>
      </dgm:t>
    </dgm:pt>
    <dgm:pt modelId="{3CE99490-E9D1-4099-B7C7-F974AB3F60A8}" type="par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DBDA1092-1B00-42C8-88C8-9DF56E2C60EA}" type="sibTrans" cxnId="{7FB46AE1-3CA0-4F10-943E-E87AE3629D06}">
      <dgm:prSet/>
      <dgm:spPr/>
      <dgm:t>
        <a:bodyPr/>
        <a:lstStyle/>
        <a:p>
          <a:endParaRPr lang="zh-CN" altLang="en-US"/>
        </a:p>
      </dgm:t>
    </dgm:pt>
    <dgm:pt modelId="{FEEE3B50-A3B5-4C8F-9BA4-A19ECDCECF8D}">
      <dgm:prSet phldrT="[文本]"/>
      <dgm:spPr/>
      <dgm:t>
        <a:bodyPr/>
        <a:lstStyle/>
        <a:p>
          <a:r>
            <a:rPr lang="zh-CN" altLang="en-US" dirty="0" smtClean="0"/>
            <a:t>语音识别</a:t>
          </a:r>
          <a:endParaRPr lang="zh-CN" altLang="en-US" dirty="0"/>
        </a:p>
      </dgm:t>
    </dgm:pt>
    <dgm:pt modelId="{959E8F77-159A-4732-BF1A-A16C55CE6E3F}" type="par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534AE53C-1B92-4516-9D81-E8AB253F3B4D}" type="sibTrans" cxnId="{589AFCA2-9C55-4CD1-80FB-824E3D7BD708}">
      <dgm:prSet/>
      <dgm:spPr/>
      <dgm:t>
        <a:bodyPr/>
        <a:lstStyle/>
        <a:p>
          <a:endParaRPr lang="zh-CN" altLang="en-US"/>
        </a:p>
      </dgm:t>
    </dgm:pt>
    <dgm:pt modelId="{92DCFA00-830D-4E7B-8695-481A1F08B05E}">
      <dgm:prSet phldrT="[文本]"/>
      <dgm:spPr/>
      <dgm:t>
        <a:bodyPr/>
        <a:lstStyle/>
        <a:p>
          <a:r>
            <a:rPr lang="zh-CN" altLang="en-US" dirty="0" smtClean="0"/>
            <a:t>布局</a:t>
          </a:r>
          <a:endParaRPr lang="zh-CN" altLang="en-US" dirty="0"/>
        </a:p>
      </dgm:t>
    </dgm:pt>
    <dgm:pt modelId="{D89172C8-D0A8-4E22-95FA-218CF95F813A}" type="par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8C69C380-B9F3-4740-9442-212F0EE66B05}" type="sibTrans" cxnId="{D31D3C21-1DC1-4796-81AE-B72BB91D12E7}">
      <dgm:prSet/>
      <dgm:spPr/>
      <dgm:t>
        <a:bodyPr/>
        <a:lstStyle/>
        <a:p>
          <a:endParaRPr lang="zh-CN" altLang="en-US"/>
        </a:p>
      </dgm:t>
    </dgm:pt>
    <dgm:pt modelId="{BD345E27-ECDE-42F7-A5E9-E05981873F35}">
      <dgm:prSet phldrT="[文本]"/>
      <dgm:spPr/>
      <dgm:t>
        <a:bodyPr/>
        <a:lstStyle/>
        <a:p>
          <a:r>
            <a:rPr lang="zh-CN" altLang="en-US" dirty="0" smtClean="0"/>
            <a:t>现状</a:t>
          </a:r>
          <a:endParaRPr lang="zh-CN" altLang="en-US" dirty="0"/>
        </a:p>
      </dgm:t>
    </dgm:pt>
    <dgm:pt modelId="{0C97FE37-F343-4D73-97B0-5CCD13813736}" type="par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BAE8B7D1-94DB-44CB-81F8-ED957C1CC34B}" type="sibTrans" cxnId="{1E116EBA-DFFC-4CAD-BE91-8BB8764435DD}">
      <dgm:prSet/>
      <dgm:spPr/>
      <dgm:t>
        <a:bodyPr/>
        <a:lstStyle/>
        <a:p>
          <a:endParaRPr lang="zh-CN" altLang="en-US"/>
        </a:p>
      </dgm:t>
    </dgm:pt>
    <dgm:pt modelId="{7A434423-391E-4A53-80C7-2C4141EC0612}">
      <dgm:prSet phldrT="[文本]"/>
      <dgm:spPr/>
      <dgm:t>
        <a:bodyPr/>
        <a:lstStyle/>
        <a:p>
          <a:r>
            <a:rPr lang="zh-CN" altLang="en-US" dirty="0" smtClean="0"/>
            <a:t>运动控制系统</a:t>
          </a:r>
          <a:endParaRPr lang="zh-CN" altLang="en-US" dirty="0"/>
        </a:p>
      </dgm:t>
    </dgm:pt>
    <dgm:pt modelId="{627E331C-FB9D-42CE-9AD4-4DF691A388D8}" type="par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FD33C221-40DD-4FDE-8BD5-62B2B42A0035}" type="sibTrans" cxnId="{E5B049B8-5452-48A2-B7A9-CCDF272F2429}">
      <dgm:prSet/>
      <dgm:spPr/>
      <dgm:t>
        <a:bodyPr/>
        <a:lstStyle/>
        <a:p>
          <a:endParaRPr lang="zh-CN" altLang="en-US"/>
        </a:p>
      </dgm:t>
    </dgm:pt>
    <dgm:pt modelId="{38160B1A-1E56-48C5-8819-D59EEED1DB3A}">
      <dgm:prSet phldrT="[文本]"/>
      <dgm:spPr/>
      <dgm:t>
        <a:bodyPr/>
        <a:lstStyle/>
        <a:p>
          <a:r>
            <a:rPr lang="zh-CN" altLang="en-US" dirty="0" smtClean="0"/>
            <a:t>基础研究</a:t>
          </a:r>
          <a:endParaRPr lang="zh-CN" altLang="en-US" dirty="0"/>
        </a:p>
      </dgm:t>
    </dgm:pt>
    <dgm:pt modelId="{5E94799E-3308-4ECE-AC95-7661923FB67C}" type="par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590457D8-82A8-44B3-98A1-9ED2C84D6AD3}" type="sibTrans" cxnId="{D5EA0212-AD7A-465C-A5BF-732C6B686B9C}">
      <dgm:prSet/>
      <dgm:spPr/>
      <dgm:t>
        <a:bodyPr/>
        <a:lstStyle/>
        <a:p>
          <a:endParaRPr lang="zh-CN" altLang="en-US"/>
        </a:p>
      </dgm:t>
    </dgm:pt>
    <dgm:pt modelId="{7DC970DF-9592-4D56-9092-C85E1EFAFF5B}" type="pres">
      <dgm:prSet presAssocID="{1BD1C8E1-D56A-4653-AC88-407E5A102A2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BC23EA-70A6-4330-B99F-8A09E3D6DB03}" type="pres">
      <dgm:prSet presAssocID="{EC97EA28-09B9-4F99-B315-5271F0D051B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D3779-ADD4-4CBD-B2A8-B981F77755EC}" type="pres">
      <dgm:prSet presAssocID="{EC97EA28-09B9-4F99-B315-5271F0D051B5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EE28F0-6724-4EC6-B991-2B0247ACA877}" type="pres">
      <dgm:prSet presAssocID="{38F4323D-3E55-41EE-BF1E-3B95CA9CB10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970FD2-4848-4A80-911E-AC317CCEBCB8}" type="pres">
      <dgm:prSet presAssocID="{38F4323D-3E55-41EE-BF1E-3B95CA9CB10C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07036-BE62-4483-A194-91BF914991A7}" type="pres">
      <dgm:prSet presAssocID="{D736B1DD-0368-4C6A-A932-637C36394DA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FB7E59-B55C-4706-9EB4-C6295DE1CFC5}" type="pres">
      <dgm:prSet presAssocID="{D736B1DD-0368-4C6A-A932-637C36394DA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878675-9EC0-43AA-B9E6-5A79D8A01997}" type="pres">
      <dgm:prSet presAssocID="{6F92EF3B-F9CD-46EE-86F4-89134733730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AAE6D-6B5B-488D-AC2C-5296AC68BDFC}" type="pres">
      <dgm:prSet presAssocID="{6F92EF3B-F9CD-46EE-86F4-891347337302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89AFCA2-9C55-4CD1-80FB-824E3D7BD708}" srcId="{38F4323D-3E55-41EE-BF1E-3B95CA9CB10C}" destId="{FEEE3B50-A3B5-4C8F-9BA4-A19ECDCECF8D}" srcOrd="5" destOrd="0" parTransId="{959E8F77-159A-4732-BF1A-A16C55CE6E3F}" sibTransId="{534AE53C-1B92-4516-9D81-E8AB253F3B4D}"/>
    <dgm:cxn modelId="{EF8E140B-8FCD-4976-B311-E08B1DC3C753}" type="presOf" srcId="{FEEE3B50-A3B5-4C8F-9BA4-A19ECDCECF8D}" destId="{76970FD2-4848-4A80-911E-AC317CCEBCB8}" srcOrd="0" destOrd="5" presId="urn:microsoft.com/office/officeart/2005/8/layout/vList2"/>
    <dgm:cxn modelId="{1F9214E0-00F1-4FA8-B363-16EC66562389}" type="presOf" srcId="{92DCFA00-830D-4E7B-8695-481A1F08B05E}" destId="{9DFB7E59-B55C-4706-9EB4-C6295DE1CFC5}" srcOrd="0" destOrd="1" presId="urn:microsoft.com/office/officeart/2005/8/layout/vList2"/>
    <dgm:cxn modelId="{CB5DD88C-D7F3-49A5-ABB5-C9D0010AD341}" srcId="{6F92EF3B-F9CD-46EE-86F4-891347337302}" destId="{ED72BE08-6A1C-492F-BE66-5CE0EAD7AD06}" srcOrd="1" destOrd="0" parTransId="{0FBD1374-70B2-40F3-A0F2-E89286DEC8AC}" sibTransId="{25AAB0E1-E1A3-4992-B353-7A52BD57EEDF}"/>
    <dgm:cxn modelId="{A455ED21-0DFF-4FAF-908F-3071BEA68ECA}" srcId="{1BD1C8E1-D56A-4653-AC88-407E5A102A2A}" destId="{EC97EA28-09B9-4F99-B315-5271F0D051B5}" srcOrd="0" destOrd="0" parTransId="{94D09698-2BFC-4EA3-A00F-DB9209B17225}" sibTransId="{8B2CC398-4446-4873-BD32-EA0142C29B49}"/>
    <dgm:cxn modelId="{D6D82EAD-52F0-4BEF-855D-4A053C1D08D3}" type="presOf" srcId="{BD345E27-ECDE-42F7-A5E9-E05981873F35}" destId="{9DFB7E59-B55C-4706-9EB4-C6295DE1CFC5}" srcOrd="0" destOrd="2" presId="urn:microsoft.com/office/officeart/2005/8/layout/vList2"/>
    <dgm:cxn modelId="{6D8E5F49-02AE-42CC-982F-DAC36A6AD3D8}" type="presOf" srcId="{620C026F-3A51-49EF-9FB0-FE8C263EA063}" destId="{391AAE6D-6B5B-488D-AC2C-5296AC68BDFC}" srcOrd="0" destOrd="0" presId="urn:microsoft.com/office/officeart/2005/8/layout/vList2"/>
    <dgm:cxn modelId="{1E116EBA-DFFC-4CAD-BE91-8BB8764435DD}" srcId="{D736B1DD-0368-4C6A-A932-637C36394DAB}" destId="{BD345E27-ECDE-42F7-A5E9-E05981873F35}" srcOrd="2" destOrd="0" parTransId="{0C97FE37-F343-4D73-97B0-5CCD13813736}" sibTransId="{BAE8B7D1-94DB-44CB-81F8-ED957C1CC34B}"/>
    <dgm:cxn modelId="{BB00ED5B-A69E-41FD-8154-A6DA6DA92E73}" type="presOf" srcId="{ED72BE08-6A1C-492F-BE66-5CE0EAD7AD06}" destId="{391AAE6D-6B5B-488D-AC2C-5296AC68BDFC}" srcOrd="0" destOrd="1" presId="urn:microsoft.com/office/officeart/2005/8/layout/vList2"/>
    <dgm:cxn modelId="{EB612853-04A0-43EF-AE50-2C9788051A45}" srcId="{38F4323D-3E55-41EE-BF1E-3B95CA9CB10C}" destId="{93D1A123-33E3-448D-B6DE-D7BAC0BFFC57}" srcOrd="2" destOrd="0" parTransId="{1EF5508A-E2BE-495B-A93E-A422E463CF30}" sibTransId="{26528988-4CA8-4677-A10D-198BAC835E81}"/>
    <dgm:cxn modelId="{DC1DBAB8-1B0C-46F0-AEA7-5AAAF0D93B19}" srcId="{6F92EF3B-F9CD-46EE-86F4-891347337302}" destId="{620C026F-3A51-49EF-9FB0-FE8C263EA063}" srcOrd="0" destOrd="0" parTransId="{4834338D-6CCF-49C4-92AC-7258DB8DDCF0}" sibTransId="{FFE0C42F-5CAB-4DEE-9786-6956B6CC6F79}"/>
    <dgm:cxn modelId="{7FB46AE1-3CA0-4F10-943E-E87AE3629D06}" srcId="{38F4323D-3E55-41EE-BF1E-3B95CA9CB10C}" destId="{1CCE2BBA-C9B8-486A-989E-B0647D72A3AD}" srcOrd="4" destOrd="0" parTransId="{3CE99490-E9D1-4099-B7C7-F974AB3F60A8}" sibTransId="{DBDA1092-1B00-42C8-88C8-9DF56E2C60EA}"/>
    <dgm:cxn modelId="{D31D3C21-1DC1-4796-81AE-B72BB91D12E7}" srcId="{D736B1DD-0368-4C6A-A932-637C36394DAB}" destId="{92DCFA00-830D-4E7B-8695-481A1F08B05E}" srcOrd="1" destOrd="0" parTransId="{D89172C8-D0A8-4E22-95FA-218CF95F813A}" sibTransId="{8C69C380-B9F3-4740-9442-212F0EE66B05}"/>
    <dgm:cxn modelId="{D5EA0212-AD7A-465C-A5BF-732C6B686B9C}" srcId="{38F4323D-3E55-41EE-BF1E-3B95CA9CB10C}" destId="{38160B1A-1E56-48C5-8819-D59EEED1DB3A}" srcOrd="0" destOrd="0" parTransId="{5E94799E-3308-4ECE-AC95-7661923FB67C}" sibTransId="{590457D8-82A8-44B3-98A1-9ED2C84D6AD3}"/>
    <dgm:cxn modelId="{F67D2ECD-6821-425E-809A-FB525553FD98}" srcId="{1BD1C8E1-D56A-4653-AC88-407E5A102A2A}" destId="{38F4323D-3E55-41EE-BF1E-3B95CA9CB10C}" srcOrd="1" destOrd="0" parTransId="{10B753CB-18E6-4389-A8EC-640A43767E20}" sibTransId="{40092CA7-ACD1-42C8-B866-00F0453AA36B}"/>
    <dgm:cxn modelId="{255CA9F5-CF8D-417A-8A86-A203FC15400D}" type="presOf" srcId="{93D1A123-33E3-448D-B6DE-D7BAC0BFFC57}" destId="{76970FD2-4848-4A80-911E-AC317CCEBCB8}" srcOrd="0" destOrd="2" presId="urn:microsoft.com/office/officeart/2005/8/layout/vList2"/>
    <dgm:cxn modelId="{666A2005-8CBB-44A0-9958-71783912DFA3}" type="presOf" srcId="{69AB87A0-99F3-454B-B856-66AD9DA54A44}" destId="{76970FD2-4848-4A80-911E-AC317CCEBCB8}" srcOrd="0" destOrd="1" presId="urn:microsoft.com/office/officeart/2005/8/layout/vList2"/>
    <dgm:cxn modelId="{31FF1B5E-8A16-4098-B898-5874368C5257}" type="presOf" srcId="{4A1DED34-55DC-4EA9-B923-BA6725AF2FA7}" destId="{CC1D3779-ADD4-4CBD-B2A8-B981F77755EC}" srcOrd="0" destOrd="2" presId="urn:microsoft.com/office/officeart/2005/8/layout/vList2"/>
    <dgm:cxn modelId="{47684C70-F632-4E33-9BEE-F5DD03670307}" type="presOf" srcId="{38160B1A-1E56-48C5-8819-D59EEED1DB3A}" destId="{76970FD2-4848-4A80-911E-AC317CCEBCB8}" srcOrd="0" destOrd="0" presId="urn:microsoft.com/office/officeart/2005/8/layout/vList2"/>
    <dgm:cxn modelId="{799FBFDE-9A98-4DF8-AA07-E3C8A2BBD177}" type="presOf" srcId="{7597909B-0F1C-4B16-88F4-BDA8C7E7A8D3}" destId="{CC1D3779-ADD4-4CBD-B2A8-B981F77755EC}" srcOrd="0" destOrd="0" presId="urn:microsoft.com/office/officeart/2005/8/layout/vList2"/>
    <dgm:cxn modelId="{B6993C56-DFB2-4FF7-929F-13E42F3F910C}" srcId="{38F4323D-3E55-41EE-BF1E-3B95CA9CB10C}" destId="{69AB87A0-99F3-454B-B856-66AD9DA54A44}" srcOrd="1" destOrd="0" parTransId="{97AECE51-E7FA-48DE-A170-BFCBDDB913E1}" sibTransId="{CDC0031C-E34A-4439-B47B-7B885DAAF669}"/>
    <dgm:cxn modelId="{A6820113-F6AC-43C9-9FEE-84E5831E6884}" srcId="{EC97EA28-09B9-4F99-B315-5271F0D051B5}" destId="{4A1DED34-55DC-4EA9-B923-BA6725AF2FA7}" srcOrd="2" destOrd="0" parTransId="{7CED56CF-E4A9-4767-98B0-C96243F72325}" sibTransId="{9D6DBA16-33F4-407A-8EFC-EF5B43A6A903}"/>
    <dgm:cxn modelId="{B526B430-87B8-46E7-ABA4-0B0409ACE99E}" type="presOf" srcId="{EC97EA28-09B9-4F99-B315-5271F0D051B5}" destId="{21BC23EA-70A6-4330-B99F-8A09E3D6DB03}" srcOrd="0" destOrd="0" presId="urn:microsoft.com/office/officeart/2005/8/layout/vList2"/>
    <dgm:cxn modelId="{86AC650B-00E4-4B1F-95D8-6DE6A191467C}" type="presOf" srcId="{D736B1DD-0368-4C6A-A932-637C36394DAB}" destId="{82A07036-BE62-4483-A194-91BF914991A7}" srcOrd="0" destOrd="0" presId="urn:microsoft.com/office/officeart/2005/8/layout/vList2"/>
    <dgm:cxn modelId="{E5B049B8-5452-48A2-B7A9-CCDF272F2429}" srcId="{EC97EA28-09B9-4F99-B315-5271F0D051B5}" destId="{7A434423-391E-4A53-80C7-2C4141EC0612}" srcOrd="1" destOrd="0" parTransId="{627E331C-FB9D-42CE-9AD4-4DF691A388D8}" sibTransId="{FD33C221-40DD-4FDE-8BD5-62B2B42A0035}"/>
    <dgm:cxn modelId="{DAB6EB34-0C82-4E3F-8A2B-E3AB5A3149B3}" type="presOf" srcId="{C2BE7DD1-12D2-4723-AB8F-A7471F78070A}" destId="{9DFB7E59-B55C-4706-9EB4-C6295DE1CFC5}" srcOrd="0" destOrd="0" presId="urn:microsoft.com/office/officeart/2005/8/layout/vList2"/>
    <dgm:cxn modelId="{F7134BE6-6718-4305-89A7-D8352BEBA341}" srcId="{EC97EA28-09B9-4F99-B315-5271F0D051B5}" destId="{7597909B-0F1C-4B16-88F4-BDA8C7E7A8D3}" srcOrd="0" destOrd="0" parTransId="{CE2BBD51-ABDE-4540-B027-2015FEBC03B9}" sibTransId="{1A8A13E5-1EA5-4A2B-AFBB-4672A2C74598}"/>
    <dgm:cxn modelId="{AC1CAE34-0D5D-42D1-88F9-E9B260E5DF34}" srcId="{38F4323D-3E55-41EE-BF1E-3B95CA9CB10C}" destId="{7842C749-0ABB-4FD9-A1FF-12F1982E3327}" srcOrd="3" destOrd="0" parTransId="{13DA6FF4-8CDB-4747-AFCD-0CC0F9280FF5}" sibTransId="{32150FFE-D5E2-4D45-872C-88E59EA97D7B}"/>
    <dgm:cxn modelId="{AB0AF2A9-22AC-474A-AF11-78F57197FCE9}" type="presOf" srcId="{7A434423-391E-4A53-80C7-2C4141EC0612}" destId="{CC1D3779-ADD4-4CBD-B2A8-B981F77755EC}" srcOrd="0" destOrd="1" presId="urn:microsoft.com/office/officeart/2005/8/layout/vList2"/>
    <dgm:cxn modelId="{EA23EEB3-C749-42F5-A84A-608E1DAC5E84}" srcId="{D736B1DD-0368-4C6A-A932-637C36394DAB}" destId="{C2BE7DD1-12D2-4723-AB8F-A7471F78070A}" srcOrd="0" destOrd="0" parTransId="{F6CF779A-E550-46FF-9DE2-B9D076D87108}" sibTransId="{2282F7B0-37C6-4482-9B0E-513F95C86F48}"/>
    <dgm:cxn modelId="{6AA0C4F8-A318-4917-B8AA-2D9D9F7D8E59}" type="presOf" srcId="{1BD1C8E1-D56A-4653-AC88-407E5A102A2A}" destId="{7DC970DF-9592-4D56-9092-C85E1EFAFF5B}" srcOrd="0" destOrd="0" presId="urn:microsoft.com/office/officeart/2005/8/layout/vList2"/>
    <dgm:cxn modelId="{EFA1833C-D0E6-4DFA-BE5D-D52F80817DB8}" type="presOf" srcId="{7842C749-0ABB-4FD9-A1FF-12F1982E3327}" destId="{76970FD2-4848-4A80-911E-AC317CCEBCB8}" srcOrd="0" destOrd="3" presId="urn:microsoft.com/office/officeart/2005/8/layout/vList2"/>
    <dgm:cxn modelId="{3BA5D510-7173-406D-B456-D5E81A9031E4}" type="presOf" srcId="{1CCE2BBA-C9B8-486A-989E-B0647D72A3AD}" destId="{76970FD2-4848-4A80-911E-AC317CCEBCB8}" srcOrd="0" destOrd="4" presId="urn:microsoft.com/office/officeart/2005/8/layout/vList2"/>
    <dgm:cxn modelId="{51E6317B-F542-4D7B-A846-7FC87724BEF8}" srcId="{1BD1C8E1-D56A-4653-AC88-407E5A102A2A}" destId="{D736B1DD-0368-4C6A-A932-637C36394DAB}" srcOrd="2" destOrd="0" parTransId="{0C29B4C8-78D2-4305-838F-1F9017F43EF4}" sibTransId="{5A5C1B03-031B-4E77-9E71-33D33C993600}"/>
    <dgm:cxn modelId="{73B8C1B4-F518-47B2-BD3B-2433CA55949B}" type="presOf" srcId="{38F4323D-3E55-41EE-BF1E-3B95CA9CB10C}" destId="{CBEE28F0-6724-4EC6-B991-2B0247ACA877}" srcOrd="0" destOrd="0" presId="urn:microsoft.com/office/officeart/2005/8/layout/vList2"/>
    <dgm:cxn modelId="{8544A7DD-6035-4E96-B9FC-5EA1AD16853E}" srcId="{1BD1C8E1-D56A-4653-AC88-407E5A102A2A}" destId="{6F92EF3B-F9CD-46EE-86F4-891347337302}" srcOrd="3" destOrd="0" parTransId="{E95F1E7C-86A1-491A-B080-2FF44990D6B8}" sibTransId="{363E9B09-FBEC-4A40-9C8B-653BDB86C2D5}"/>
    <dgm:cxn modelId="{BDFBD370-3776-4B92-873A-380B56F7E0EE}" type="presOf" srcId="{6F92EF3B-F9CD-46EE-86F4-891347337302}" destId="{10878675-9EC0-43AA-B9E6-5A79D8A01997}" srcOrd="0" destOrd="0" presId="urn:microsoft.com/office/officeart/2005/8/layout/vList2"/>
    <dgm:cxn modelId="{79DD5070-165C-4341-A8F8-5C45EC386AC6}" type="presParOf" srcId="{7DC970DF-9592-4D56-9092-C85E1EFAFF5B}" destId="{21BC23EA-70A6-4330-B99F-8A09E3D6DB03}" srcOrd="0" destOrd="0" presId="urn:microsoft.com/office/officeart/2005/8/layout/vList2"/>
    <dgm:cxn modelId="{76EA8103-CF1F-47B6-B262-71E15848F518}" type="presParOf" srcId="{7DC970DF-9592-4D56-9092-C85E1EFAFF5B}" destId="{CC1D3779-ADD4-4CBD-B2A8-B981F77755EC}" srcOrd="1" destOrd="0" presId="urn:microsoft.com/office/officeart/2005/8/layout/vList2"/>
    <dgm:cxn modelId="{245CC0B9-B6AC-46C4-A1B6-D38784F3D5A0}" type="presParOf" srcId="{7DC970DF-9592-4D56-9092-C85E1EFAFF5B}" destId="{CBEE28F0-6724-4EC6-B991-2B0247ACA877}" srcOrd="2" destOrd="0" presId="urn:microsoft.com/office/officeart/2005/8/layout/vList2"/>
    <dgm:cxn modelId="{60EA8C2F-F1C3-4662-A24D-51CD93D49E0D}" type="presParOf" srcId="{7DC970DF-9592-4D56-9092-C85E1EFAFF5B}" destId="{76970FD2-4848-4A80-911E-AC317CCEBCB8}" srcOrd="3" destOrd="0" presId="urn:microsoft.com/office/officeart/2005/8/layout/vList2"/>
    <dgm:cxn modelId="{47B96115-B14A-43CC-B53F-A62F2DFD2DE7}" type="presParOf" srcId="{7DC970DF-9592-4D56-9092-C85E1EFAFF5B}" destId="{82A07036-BE62-4483-A194-91BF914991A7}" srcOrd="4" destOrd="0" presId="urn:microsoft.com/office/officeart/2005/8/layout/vList2"/>
    <dgm:cxn modelId="{5F6B76AD-294D-4297-9669-4F24F1B731BB}" type="presParOf" srcId="{7DC970DF-9592-4D56-9092-C85E1EFAFF5B}" destId="{9DFB7E59-B55C-4706-9EB4-C6295DE1CFC5}" srcOrd="5" destOrd="0" presId="urn:microsoft.com/office/officeart/2005/8/layout/vList2"/>
    <dgm:cxn modelId="{0A9011D9-2FAC-4A70-BD1B-E2817794EE6C}" type="presParOf" srcId="{7DC970DF-9592-4D56-9092-C85E1EFAFF5B}" destId="{10878675-9EC0-43AA-B9E6-5A79D8A01997}" srcOrd="6" destOrd="0" presId="urn:microsoft.com/office/officeart/2005/8/layout/vList2"/>
    <dgm:cxn modelId="{857F3D07-149E-4658-8258-2E94ACDCC294}" type="presParOf" srcId="{7DC970DF-9592-4D56-9092-C85E1EFAFF5B}" destId="{391AAE6D-6B5B-488D-AC2C-5296AC68BDF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FCECD69-DF35-43E1-824F-901CA12C4116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F98168-E86D-443F-B97E-3A672880E433}">
      <dgm:prSet phldrT="[文本]" custT="1"/>
      <dgm:spPr/>
      <dgm:t>
        <a:bodyPr/>
        <a:lstStyle/>
        <a:p>
          <a:r>
            <a:rPr lang="en-US" altLang="zh-CN" sz="2400" dirty="0" smtClean="0"/>
            <a:t>Intel</a:t>
          </a:r>
          <a:r>
            <a:rPr lang="zh-CN" altLang="en-US" sz="2400" dirty="0" smtClean="0"/>
            <a:t>机器人</a:t>
          </a:r>
          <a:endParaRPr lang="zh-CN" altLang="en-US" sz="2400" dirty="0"/>
        </a:p>
      </dgm:t>
    </dgm:pt>
    <dgm:pt modelId="{6C76A1FC-9BE9-4C1E-8177-5119651DB72B}" type="parTrans" cxnId="{F42E7F10-00DC-4426-9C91-A501BF9ED831}">
      <dgm:prSet/>
      <dgm:spPr/>
      <dgm:t>
        <a:bodyPr/>
        <a:lstStyle/>
        <a:p>
          <a:endParaRPr lang="zh-CN" altLang="en-US" sz="2000"/>
        </a:p>
      </dgm:t>
    </dgm:pt>
    <dgm:pt modelId="{5D89450A-C9DA-4DCE-B0B6-7899557E7B4B}" type="sibTrans" cxnId="{F42E7F10-00DC-4426-9C91-A501BF9ED831}">
      <dgm:prSet/>
      <dgm:spPr/>
      <dgm:t>
        <a:bodyPr/>
        <a:lstStyle/>
        <a:p>
          <a:endParaRPr lang="zh-CN" altLang="en-US" sz="2000"/>
        </a:p>
      </dgm:t>
    </dgm:pt>
    <dgm:pt modelId="{FC7B29D8-2556-4997-B9F7-1F47CB887EF9}">
      <dgm:prSet phldrT="[文本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zh-CN" altLang="en-US" sz="2400" dirty="0" smtClean="0"/>
            <a:t>行为感知</a:t>
          </a:r>
          <a:endParaRPr lang="zh-CN" altLang="en-US" sz="2400" dirty="0"/>
        </a:p>
      </dgm:t>
    </dgm:pt>
    <dgm:pt modelId="{BCC4B4A1-7DC7-43E6-B21E-F3A77FEC11B3}" type="parTrans" cxnId="{6F3FDD34-5EE8-4E64-8A3D-5823A65BC7FD}">
      <dgm:prSet/>
      <dgm:spPr/>
      <dgm:t>
        <a:bodyPr/>
        <a:lstStyle/>
        <a:p>
          <a:endParaRPr lang="zh-CN" altLang="en-US" sz="2000"/>
        </a:p>
      </dgm:t>
    </dgm:pt>
    <dgm:pt modelId="{6577E8DA-9FE0-4932-862D-908EEBE92A54}" type="sibTrans" cxnId="{6F3FDD34-5EE8-4E64-8A3D-5823A65BC7FD}">
      <dgm:prSet/>
      <dgm:spPr/>
      <dgm:t>
        <a:bodyPr/>
        <a:lstStyle/>
        <a:p>
          <a:endParaRPr lang="zh-CN" altLang="en-US" sz="2000"/>
        </a:p>
      </dgm:t>
    </dgm:pt>
    <dgm:pt modelId="{4B638A01-9B39-427C-A8FC-DD4241471592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CN" altLang="en-US" sz="2400" dirty="0" smtClean="0"/>
            <a:t>目标跟踪</a:t>
          </a:r>
          <a:endParaRPr lang="zh-CN" altLang="en-US" sz="2400" dirty="0"/>
        </a:p>
      </dgm:t>
    </dgm:pt>
    <dgm:pt modelId="{73EF3DA5-B34C-4CBE-BCFD-4B4668CF29FB}" type="parTrans" cxnId="{5EA6A795-E601-4DDC-981A-67EEEE1D25D8}">
      <dgm:prSet/>
      <dgm:spPr/>
      <dgm:t>
        <a:bodyPr/>
        <a:lstStyle/>
        <a:p>
          <a:endParaRPr lang="zh-CN" altLang="en-US" sz="2000"/>
        </a:p>
      </dgm:t>
    </dgm:pt>
    <dgm:pt modelId="{464B936E-EA9B-4FAE-A39D-8B423DCE7027}" type="sibTrans" cxnId="{5EA6A795-E601-4DDC-981A-67EEEE1D25D8}">
      <dgm:prSet/>
      <dgm:spPr/>
      <dgm:t>
        <a:bodyPr/>
        <a:lstStyle/>
        <a:p>
          <a:endParaRPr lang="zh-CN" altLang="en-US" sz="2000"/>
        </a:p>
      </dgm:t>
    </dgm:pt>
    <dgm:pt modelId="{280E78A9-8290-4633-B3B4-359DCCC3ADC3}">
      <dgm:prSet phldrT="[文本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CN" altLang="en-US" sz="2000" dirty="0" smtClean="0"/>
            <a:t>人体身份验证</a:t>
          </a:r>
          <a:endParaRPr lang="zh-CN" altLang="en-US" sz="2000" dirty="0"/>
        </a:p>
      </dgm:t>
    </dgm:pt>
    <dgm:pt modelId="{818C675D-D679-4773-8A12-E7DC08E33415}" type="parTrans" cxnId="{55EF42F6-78E2-4963-A619-61D9048F0B72}">
      <dgm:prSet/>
      <dgm:spPr/>
      <dgm:t>
        <a:bodyPr/>
        <a:lstStyle/>
        <a:p>
          <a:endParaRPr lang="zh-CN" altLang="en-US" sz="2000"/>
        </a:p>
      </dgm:t>
    </dgm:pt>
    <dgm:pt modelId="{0E8D3526-3F62-408A-A76E-6F809976D5D3}" type="sibTrans" cxnId="{55EF42F6-78E2-4963-A619-61D9048F0B72}">
      <dgm:prSet/>
      <dgm:spPr/>
      <dgm:t>
        <a:bodyPr/>
        <a:lstStyle/>
        <a:p>
          <a:endParaRPr lang="zh-CN" altLang="en-US" sz="2000"/>
        </a:p>
      </dgm:t>
    </dgm:pt>
    <dgm:pt modelId="{CF4B9B9E-3596-4EE9-94A7-1B4FD0ACD87E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sz="2400" dirty="0" smtClean="0"/>
            <a:t>SLAM</a:t>
          </a:r>
          <a:endParaRPr lang="zh-CN" altLang="en-US" sz="2400" dirty="0"/>
        </a:p>
      </dgm:t>
    </dgm:pt>
    <dgm:pt modelId="{149412EC-C0BC-423D-82F9-AE8B36660862}" type="parTrans" cxnId="{9EBC758A-2DD6-4FDD-9E3B-B1C4B13F6802}">
      <dgm:prSet/>
      <dgm:spPr/>
      <dgm:t>
        <a:bodyPr/>
        <a:lstStyle/>
        <a:p>
          <a:endParaRPr lang="zh-CN" altLang="en-US" sz="2000"/>
        </a:p>
      </dgm:t>
    </dgm:pt>
    <dgm:pt modelId="{57219568-8E15-48B6-A343-758920EC6690}" type="sibTrans" cxnId="{9EBC758A-2DD6-4FDD-9E3B-B1C4B13F6802}">
      <dgm:prSet/>
      <dgm:spPr/>
      <dgm:t>
        <a:bodyPr/>
        <a:lstStyle/>
        <a:p>
          <a:endParaRPr lang="zh-CN" altLang="en-US" sz="2000"/>
        </a:p>
      </dgm:t>
    </dgm:pt>
    <dgm:pt modelId="{EF55A7B2-666A-4E56-8603-1151156926C7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400" dirty="0" smtClean="0"/>
            <a:t>人机对话</a:t>
          </a:r>
          <a:endParaRPr lang="zh-CN" altLang="en-US" sz="2400" dirty="0"/>
        </a:p>
      </dgm:t>
    </dgm:pt>
    <dgm:pt modelId="{1DF2B265-5EC1-4F38-B060-F2546A79538C}" type="parTrans" cxnId="{BA264641-F092-48FC-955B-7366961FC424}">
      <dgm:prSet/>
      <dgm:spPr/>
      <dgm:t>
        <a:bodyPr/>
        <a:lstStyle/>
        <a:p>
          <a:endParaRPr lang="zh-CN" altLang="en-US" sz="2000"/>
        </a:p>
      </dgm:t>
    </dgm:pt>
    <dgm:pt modelId="{05D88B02-8DA0-453D-834F-7C5A2820A9F1}" type="sibTrans" cxnId="{BA264641-F092-48FC-955B-7366961FC424}">
      <dgm:prSet/>
      <dgm:spPr/>
      <dgm:t>
        <a:bodyPr/>
        <a:lstStyle/>
        <a:p>
          <a:endParaRPr lang="zh-CN" altLang="en-US" sz="2000"/>
        </a:p>
      </dgm:t>
    </dgm:pt>
    <dgm:pt modelId="{3E15D49C-A62B-48B2-8208-CA0125278426}" type="pres">
      <dgm:prSet presAssocID="{4FCECD69-DF35-43E1-824F-901CA12C411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F00A190-CDDC-440F-A641-1F9FEE87AE50}" type="pres">
      <dgm:prSet presAssocID="{0DF98168-E86D-443F-B97E-3A672880E433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3B895C6-CC7E-4FA0-815D-32A3F0927035}" type="pres">
      <dgm:prSet presAssocID="{FC7B29D8-2556-4997-B9F7-1F47CB887EF9}" presName="node" presStyleLbl="node1" presStyleIdx="0" presStyleCnt="5" custRadScaleRad="93920" custRadScaleInc="-268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835E42-5382-462C-BC91-7682EBA8500B}" type="pres">
      <dgm:prSet presAssocID="{FC7B29D8-2556-4997-B9F7-1F47CB887EF9}" presName="dummy" presStyleCnt="0"/>
      <dgm:spPr/>
    </dgm:pt>
    <dgm:pt modelId="{634FAE2F-3D3F-4231-8A65-B1ED059FDF97}" type="pres">
      <dgm:prSet presAssocID="{6577E8DA-9FE0-4932-862D-908EEBE92A54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A99E7B8D-E879-4162-A9A8-B171172AF7F5}" type="pres">
      <dgm:prSet presAssocID="{4B638A01-9B39-427C-A8FC-DD424147159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6D4053-A67E-408E-9C1E-F12A6E0A928A}" type="pres">
      <dgm:prSet presAssocID="{4B638A01-9B39-427C-A8FC-DD4241471592}" presName="dummy" presStyleCnt="0"/>
      <dgm:spPr/>
    </dgm:pt>
    <dgm:pt modelId="{0AED6F0A-4A83-4133-8211-F988C86760B1}" type="pres">
      <dgm:prSet presAssocID="{464B936E-EA9B-4FAE-A39D-8B423DCE7027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89E69E38-1963-4275-94BB-7C5253D1B357}" type="pres">
      <dgm:prSet presAssocID="{280E78A9-8290-4633-B3B4-359DCCC3ADC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A80944-0EA2-4897-AFA2-5371FC054E2B}" type="pres">
      <dgm:prSet presAssocID="{280E78A9-8290-4633-B3B4-359DCCC3ADC3}" presName="dummy" presStyleCnt="0"/>
      <dgm:spPr/>
    </dgm:pt>
    <dgm:pt modelId="{56E5AE29-A24A-4AEA-A6C7-533268A3E7B1}" type="pres">
      <dgm:prSet presAssocID="{0E8D3526-3F62-408A-A76E-6F809976D5D3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3E83DB06-C251-4CD1-BCC1-317FA093FCE4}" type="pres">
      <dgm:prSet presAssocID="{CF4B9B9E-3596-4EE9-94A7-1B4FD0ACD87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A7AE8B-7819-4665-9162-0536A71B9EAC}" type="pres">
      <dgm:prSet presAssocID="{CF4B9B9E-3596-4EE9-94A7-1B4FD0ACD87E}" presName="dummy" presStyleCnt="0"/>
      <dgm:spPr/>
    </dgm:pt>
    <dgm:pt modelId="{D6C7C655-3402-4C07-8C74-C074CC53EBD0}" type="pres">
      <dgm:prSet presAssocID="{57219568-8E15-48B6-A343-758920EC6690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34796ACF-CA6B-4AEF-90A4-60FF7842D75C}" type="pres">
      <dgm:prSet presAssocID="{EF55A7B2-666A-4E56-8603-1151156926C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83697-F0F1-4B9C-A614-C6194F11D8CE}" type="pres">
      <dgm:prSet presAssocID="{EF55A7B2-666A-4E56-8603-1151156926C7}" presName="dummy" presStyleCnt="0"/>
      <dgm:spPr/>
    </dgm:pt>
    <dgm:pt modelId="{2964E61C-633C-4A36-9EFD-05AEFCE44C9C}" type="pres">
      <dgm:prSet presAssocID="{05D88B02-8DA0-453D-834F-7C5A2820A9F1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9F1828C-2C5C-4DE9-9F4F-AA31BE9709B0}" type="presOf" srcId="{05D88B02-8DA0-453D-834F-7C5A2820A9F1}" destId="{2964E61C-633C-4A36-9EFD-05AEFCE44C9C}" srcOrd="0" destOrd="0" presId="urn:microsoft.com/office/officeart/2005/8/layout/radial6"/>
    <dgm:cxn modelId="{55EF42F6-78E2-4963-A619-61D9048F0B72}" srcId="{0DF98168-E86D-443F-B97E-3A672880E433}" destId="{280E78A9-8290-4633-B3B4-359DCCC3ADC3}" srcOrd="2" destOrd="0" parTransId="{818C675D-D679-4773-8A12-E7DC08E33415}" sibTransId="{0E8D3526-3F62-408A-A76E-6F809976D5D3}"/>
    <dgm:cxn modelId="{0260AE72-0100-4BD0-BD78-4EEFBB34BB3C}" type="presOf" srcId="{0DF98168-E86D-443F-B97E-3A672880E433}" destId="{EF00A190-CDDC-440F-A641-1F9FEE87AE50}" srcOrd="0" destOrd="0" presId="urn:microsoft.com/office/officeart/2005/8/layout/radial6"/>
    <dgm:cxn modelId="{6F3FDD34-5EE8-4E64-8A3D-5823A65BC7FD}" srcId="{0DF98168-E86D-443F-B97E-3A672880E433}" destId="{FC7B29D8-2556-4997-B9F7-1F47CB887EF9}" srcOrd="0" destOrd="0" parTransId="{BCC4B4A1-7DC7-43E6-B21E-F3A77FEC11B3}" sibTransId="{6577E8DA-9FE0-4932-862D-908EEBE92A54}"/>
    <dgm:cxn modelId="{BA264641-F092-48FC-955B-7366961FC424}" srcId="{0DF98168-E86D-443F-B97E-3A672880E433}" destId="{EF55A7B2-666A-4E56-8603-1151156926C7}" srcOrd="4" destOrd="0" parTransId="{1DF2B265-5EC1-4F38-B060-F2546A79538C}" sibTransId="{05D88B02-8DA0-453D-834F-7C5A2820A9F1}"/>
    <dgm:cxn modelId="{7ABE0ED1-4DE8-4C35-973A-DFCFB421691B}" type="presOf" srcId="{6577E8DA-9FE0-4932-862D-908EEBE92A54}" destId="{634FAE2F-3D3F-4231-8A65-B1ED059FDF97}" srcOrd="0" destOrd="0" presId="urn:microsoft.com/office/officeart/2005/8/layout/radial6"/>
    <dgm:cxn modelId="{499F251F-9C3D-476F-838B-95A7CAB6D653}" type="presOf" srcId="{0E8D3526-3F62-408A-A76E-6F809976D5D3}" destId="{56E5AE29-A24A-4AEA-A6C7-533268A3E7B1}" srcOrd="0" destOrd="0" presId="urn:microsoft.com/office/officeart/2005/8/layout/radial6"/>
    <dgm:cxn modelId="{BA4161E4-4EE2-4535-8BD5-FE6E8F81F50A}" type="presOf" srcId="{FC7B29D8-2556-4997-B9F7-1F47CB887EF9}" destId="{53B895C6-CC7E-4FA0-815D-32A3F0927035}" srcOrd="0" destOrd="0" presId="urn:microsoft.com/office/officeart/2005/8/layout/radial6"/>
    <dgm:cxn modelId="{FF11853B-1A3D-41FB-A856-EB87E2D09891}" type="presOf" srcId="{464B936E-EA9B-4FAE-A39D-8B423DCE7027}" destId="{0AED6F0A-4A83-4133-8211-F988C86760B1}" srcOrd="0" destOrd="0" presId="urn:microsoft.com/office/officeart/2005/8/layout/radial6"/>
    <dgm:cxn modelId="{145A3FC7-D991-4242-93BD-7EDEBDF9C98B}" type="presOf" srcId="{280E78A9-8290-4633-B3B4-359DCCC3ADC3}" destId="{89E69E38-1963-4275-94BB-7C5253D1B357}" srcOrd="0" destOrd="0" presId="urn:microsoft.com/office/officeart/2005/8/layout/radial6"/>
    <dgm:cxn modelId="{F42E7F10-00DC-4426-9C91-A501BF9ED831}" srcId="{4FCECD69-DF35-43E1-824F-901CA12C4116}" destId="{0DF98168-E86D-443F-B97E-3A672880E433}" srcOrd="0" destOrd="0" parTransId="{6C76A1FC-9BE9-4C1E-8177-5119651DB72B}" sibTransId="{5D89450A-C9DA-4DCE-B0B6-7899557E7B4B}"/>
    <dgm:cxn modelId="{9BD62E1D-0137-4E77-81EF-27631F1432A6}" type="presOf" srcId="{4FCECD69-DF35-43E1-824F-901CA12C4116}" destId="{3E15D49C-A62B-48B2-8208-CA0125278426}" srcOrd="0" destOrd="0" presId="urn:microsoft.com/office/officeart/2005/8/layout/radial6"/>
    <dgm:cxn modelId="{F5D3A93E-3193-4315-ADC8-064F3C889BD8}" type="presOf" srcId="{CF4B9B9E-3596-4EE9-94A7-1B4FD0ACD87E}" destId="{3E83DB06-C251-4CD1-BCC1-317FA093FCE4}" srcOrd="0" destOrd="0" presId="urn:microsoft.com/office/officeart/2005/8/layout/radial6"/>
    <dgm:cxn modelId="{5EA6A795-E601-4DDC-981A-67EEEE1D25D8}" srcId="{0DF98168-E86D-443F-B97E-3A672880E433}" destId="{4B638A01-9B39-427C-A8FC-DD4241471592}" srcOrd="1" destOrd="0" parTransId="{73EF3DA5-B34C-4CBE-BCFD-4B4668CF29FB}" sibTransId="{464B936E-EA9B-4FAE-A39D-8B423DCE7027}"/>
    <dgm:cxn modelId="{9EA93BAF-C058-4519-AA32-CD15C4472F46}" type="presOf" srcId="{4B638A01-9B39-427C-A8FC-DD4241471592}" destId="{A99E7B8D-E879-4162-A9A8-B171172AF7F5}" srcOrd="0" destOrd="0" presId="urn:microsoft.com/office/officeart/2005/8/layout/radial6"/>
    <dgm:cxn modelId="{C72091EC-5059-427F-8B8B-C644402B93D1}" type="presOf" srcId="{57219568-8E15-48B6-A343-758920EC6690}" destId="{D6C7C655-3402-4C07-8C74-C074CC53EBD0}" srcOrd="0" destOrd="0" presId="urn:microsoft.com/office/officeart/2005/8/layout/radial6"/>
    <dgm:cxn modelId="{5609E8F8-60AF-4CF3-A2FF-9C56EBC2E494}" type="presOf" srcId="{EF55A7B2-666A-4E56-8603-1151156926C7}" destId="{34796ACF-CA6B-4AEF-90A4-60FF7842D75C}" srcOrd="0" destOrd="0" presId="urn:microsoft.com/office/officeart/2005/8/layout/radial6"/>
    <dgm:cxn modelId="{9EBC758A-2DD6-4FDD-9E3B-B1C4B13F6802}" srcId="{0DF98168-E86D-443F-B97E-3A672880E433}" destId="{CF4B9B9E-3596-4EE9-94A7-1B4FD0ACD87E}" srcOrd="3" destOrd="0" parTransId="{149412EC-C0BC-423D-82F9-AE8B36660862}" sibTransId="{57219568-8E15-48B6-A343-758920EC6690}"/>
    <dgm:cxn modelId="{3C835560-0A4C-4EA7-9681-C9401C07BF2A}" type="presParOf" srcId="{3E15D49C-A62B-48B2-8208-CA0125278426}" destId="{EF00A190-CDDC-440F-A641-1F9FEE87AE50}" srcOrd="0" destOrd="0" presId="urn:microsoft.com/office/officeart/2005/8/layout/radial6"/>
    <dgm:cxn modelId="{8152A451-A214-4EEC-A966-40CFE308F2FE}" type="presParOf" srcId="{3E15D49C-A62B-48B2-8208-CA0125278426}" destId="{53B895C6-CC7E-4FA0-815D-32A3F0927035}" srcOrd="1" destOrd="0" presId="urn:microsoft.com/office/officeart/2005/8/layout/radial6"/>
    <dgm:cxn modelId="{837907DC-799D-4C5B-9DAB-2FC7E93320FA}" type="presParOf" srcId="{3E15D49C-A62B-48B2-8208-CA0125278426}" destId="{3C835E42-5382-462C-BC91-7682EBA8500B}" srcOrd="2" destOrd="0" presId="urn:microsoft.com/office/officeart/2005/8/layout/radial6"/>
    <dgm:cxn modelId="{69CCD5A3-B558-4E6A-BE17-4A9CD22138FB}" type="presParOf" srcId="{3E15D49C-A62B-48B2-8208-CA0125278426}" destId="{634FAE2F-3D3F-4231-8A65-B1ED059FDF97}" srcOrd="3" destOrd="0" presId="urn:microsoft.com/office/officeart/2005/8/layout/radial6"/>
    <dgm:cxn modelId="{802BDA24-3C7B-4E8D-9C2D-4FD0D5105DA0}" type="presParOf" srcId="{3E15D49C-A62B-48B2-8208-CA0125278426}" destId="{A99E7B8D-E879-4162-A9A8-B171172AF7F5}" srcOrd="4" destOrd="0" presId="urn:microsoft.com/office/officeart/2005/8/layout/radial6"/>
    <dgm:cxn modelId="{F6C6D537-73DA-47F1-9701-C9E71CC2D1D0}" type="presParOf" srcId="{3E15D49C-A62B-48B2-8208-CA0125278426}" destId="{446D4053-A67E-408E-9C1E-F12A6E0A928A}" srcOrd="5" destOrd="0" presId="urn:microsoft.com/office/officeart/2005/8/layout/radial6"/>
    <dgm:cxn modelId="{39771474-81CC-4E28-9986-93515FA510FE}" type="presParOf" srcId="{3E15D49C-A62B-48B2-8208-CA0125278426}" destId="{0AED6F0A-4A83-4133-8211-F988C86760B1}" srcOrd="6" destOrd="0" presId="urn:microsoft.com/office/officeart/2005/8/layout/radial6"/>
    <dgm:cxn modelId="{01BDA4F2-E3F2-473C-B144-FD3CF21B8D7B}" type="presParOf" srcId="{3E15D49C-A62B-48B2-8208-CA0125278426}" destId="{89E69E38-1963-4275-94BB-7C5253D1B357}" srcOrd="7" destOrd="0" presId="urn:microsoft.com/office/officeart/2005/8/layout/radial6"/>
    <dgm:cxn modelId="{8B3D18CA-0FA8-493C-9CFD-13645227C331}" type="presParOf" srcId="{3E15D49C-A62B-48B2-8208-CA0125278426}" destId="{C8A80944-0EA2-4897-AFA2-5371FC054E2B}" srcOrd="8" destOrd="0" presId="urn:microsoft.com/office/officeart/2005/8/layout/radial6"/>
    <dgm:cxn modelId="{BB431669-9059-4116-BB0C-572A40B8559D}" type="presParOf" srcId="{3E15D49C-A62B-48B2-8208-CA0125278426}" destId="{56E5AE29-A24A-4AEA-A6C7-533268A3E7B1}" srcOrd="9" destOrd="0" presId="urn:microsoft.com/office/officeart/2005/8/layout/radial6"/>
    <dgm:cxn modelId="{C4E148A1-F84C-41D2-A7B5-C69C98D344B2}" type="presParOf" srcId="{3E15D49C-A62B-48B2-8208-CA0125278426}" destId="{3E83DB06-C251-4CD1-BCC1-317FA093FCE4}" srcOrd="10" destOrd="0" presId="urn:microsoft.com/office/officeart/2005/8/layout/radial6"/>
    <dgm:cxn modelId="{C78BB8DC-0205-4611-92DF-F2E7D34AB241}" type="presParOf" srcId="{3E15D49C-A62B-48B2-8208-CA0125278426}" destId="{F3A7AE8B-7819-4665-9162-0536A71B9EAC}" srcOrd="11" destOrd="0" presId="urn:microsoft.com/office/officeart/2005/8/layout/radial6"/>
    <dgm:cxn modelId="{CB8BCABE-F839-48CC-990C-C530845EB0B7}" type="presParOf" srcId="{3E15D49C-A62B-48B2-8208-CA0125278426}" destId="{D6C7C655-3402-4C07-8C74-C074CC53EBD0}" srcOrd="12" destOrd="0" presId="urn:microsoft.com/office/officeart/2005/8/layout/radial6"/>
    <dgm:cxn modelId="{55B1E281-A5E5-492F-BD2C-1758616EC3EC}" type="presParOf" srcId="{3E15D49C-A62B-48B2-8208-CA0125278426}" destId="{34796ACF-CA6B-4AEF-90A4-60FF7842D75C}" srcOrd="13" destOrd="0" presId="urn:microsoft.com/office/officeart/2005/8/layout/radial6"/>
    <dgm:cxn modelId="{A3927FD7-74A0-47FC-8CFD-C72838F13E29}" type="presParOf" srcId="{3E15D49C-A62B-48B2-8208-CA0125278426}" destId="{3D583697-F0F1-4B9C-A614-C6194F11D8CE}" srcOrd="14" destOrd="0" presId="urn:microsoft.com/office/officeart/2005/8/layout/radial6"/>
    <dgm:cxn modelId="{5E2AF370-8D6B-465E-A378-0ECCDB135E72}" type="presParOf" srcId="{3E15D49C-A62B-48B2-8208-CA0125278426}" destId="{2964E61C-633C-4A36-9EFD-05AEFCE44C9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220A5-48B7-4C0B-A67D-74C157F05497}">
      <dsp:nvSpPr>
        <dsp:cNvPr id="0" name=""/>
        <dsp:cNvSpPr/>
      </dsp:nvSpPr>
      <dsp:spPr>
        <a:xfrm>
          <a:off x="35" y="88802"/>
          <a:ext cx="3364826" cy="777600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添加传感器</a:t>
          </a:r>
          <a:endParaRPr lang="zh-CN" altLang="en-US" sz="2700" kern="1200" dirty="0"/>
        </a:p>
      </dsp:txBody>
      <dsp:txXfrm>
        <a:off x="35" y="88802"/>
        <a:ext cx="3364826" cy="777600"/>
      </dsp:txXfrm>
    </dsp:sp>
    <dsp:sp modelId="{EAAAB500-B244-4D37-9E65-BA67790B9A76}">
      <dsp:nvSpPr>
        <dsp:cNvPr id="0" name=""/>
        <dsp:cNvSpPr/>
      </dsp:nvSpPr>
      <dsp:spPr>
        <a:xfrm>
          <a:off x="35" y="866402"/>
          <a:ext cx="3364826" cy="3485721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校准超声测距模块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添加激光雷达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添加</a:t>
          </a:r>
          <a:r>
            <a:rPr lang="en-US" altLang="zh-CN" sz="2700" kern="1200" dirty="0" smtClean="0"/>
            <a:t>ASUS</a:t>
          </a:r>
          <a:r>
            <a:rPr lang="zh-CN" altLang="en-US" sz="2700" kern="1200" dirty="0" smtClean="0"/>
            <a:t>深度摄像头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添加显示平板</a:t>
          </a:r>
          <a:endParaRPr lang="zh-CN" altLang="en-US" sz="2700" kern="1200" dirty="0"/>
        </a:p>
      </dsp:txBody>
      <dsp:txXfrm>
        <a:off x="35" y="866402"/>
        <a:ext cx="3364826" cy="3485721"/>
      </dsp:txXfrm>
    </dsp:sp>
    <dsp:sp modelId="{23D89825-E242-4552-A5D4-FD80C1E0A74C}">
      <dsp:nvSpPr>
        <dsp:cNvPr id="0" name=""/>
        <dsp:cNvSpPr/>
      </dsp:nvSpPr>
      <dsp:spPr>
        <a:xfrm>
          <a:off x="3835937" y="88802"/>
          <a:ext cx="3364826" cy="777600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驱动软件开发</a:t>
          </a:r>
          <a:endParaRPr lang="zh-CN" altLang="en-US" sz="2700" kern="1200" dirty="0"/>
        </a:p>
      </dsp:txBody>
      <dsp:txXfrm>
        <a:off x="3835937" y="88802"/>
        <a:ext cx="3364826" cy="777600"/>
      </dsp:txXfrm>
    </dsp:sp>
    <dsp:sp modelId="{EC3CD8AA-F61A-4773-9143-0F4212AEF79C}">
      <dsp:nvSpPr>
        <dsp:cNvPr id="0" name=""/>
        <dsp:cNvSpPr/>
      </dsp:nvSpPr>
      <dsp:spPr>
        <a:xfrm>
          <a:off x="3835937" y="866402"/>
          <a:ext cx="3364826" cy="3485721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重算</a:t>
          </a:r>
          <a:r>
            <a:rPr lang="en-US" altLang="zh-CN" sz="2700" kern="1200" dirty="0" smtClean="0"/>
            <a:t>IMU</a:t>
          </a:r>
          <a:r>
            <a:rPr lang="zh-CN" altLang="en-US" sz="2700" kern="1200" dirty="0" smtClean="0"/>
            <a:t>惯性单元数据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完善控制指令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解码多元数据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传感器数据预处理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实时预估机器人运动轨迹</a:t>
          </a:r>
          <a:endParaRPr lang="zh-CN" altLang="en-US" sz="2700" kern="1200" dirty="0"/>
        </a:p>
      </dsp:txBody>
      <dsp:txXfrm>
        <a:off x="3835937" y="866402"/>
        <a:ext cx="3364826" cy="3485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C23EA-70A6-4330-B99F-8A09E3D6DB03}">
      <dsp:nvSpPr>
        <dsp:cNvPr id="0" name=""/>
        <dsp:cNvSpPr/>
      </dsp:nvSpPr>
      <dsp:spPr>
        <a:xfrm>
          <a:off x="0" y="105773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一、自主硬件研发</a:t>
          </a:r>
          <a:endParaRPr lang="zh-CN" altLang="en-US" sz="1700" kern="1200" dirty="0"/>
        </a:p>
      </dsp:txBody>
      <dsp:txXfrm>
        <a:off x="20875" y="126648"/>
        <a:ext cx="7159050" cy="385885"/>
      </dsp:txXfrm>
    </dsp:sp>
    <dsp:sp modelId="{CC1D3779-ADD4-4CBD-B2A8-B981F77755EC}">
      <dsp:nvSpPr>
        <dsp:cNvPr id="0" name=""/>
        <dsp:cNvSpPr/>
      </dsp:nvSpPr>
      <dsp:spPr>
        <a:xfrm>
          <a:off x="0" y="533408"/>
          <a:ext cx="7200800" cy="72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硬件平台研发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运动控制系统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驱动软件支持</a:t>
          </a:r>
          <a:endParaRPr lang="zh-CN" altLang="en-US" sz="1300" kern="1200" dirty="0"/>
        </a:p>
      </dsp:txBody>
      <dsp:txXfrm>
        <a:off x="0" y="533408"/>
        <a:ext cx="7200800" cy="721395"/>
      </dsp:txXfrm>
    </dsp:sp>
    <dsp:sp modelId="{CBEE28F0-6724-4EC6-B991-2B0247ACA877}">
      <dsp:nvSpPr>
        <dsp:cNvPr id="0" name=""/>
        <dsp:cNvSpPr/>
      </dsp:nvSpPr>
      <dsp:spPr>
        <a:xfrm>
          <a:off x="0" y="1254804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二、软件技术研发</a:t>
          </a:r>
          <a:endParaRPr lang="zh-CN" altLang="en-US" sz="1700" kern="1200" dirty="0"/>
        </a:p>
      </dsp:txBody>
      <dsp:txXfrm>
        <a:off x="20875" y="1275679"/>
        <a:ext cx="7159050" cy="385885"/>
      </dsp:txXfrm>
    </dsp:sp>
    <dsp:sp modelId="{76970FD2-4848-4A80-911E-AC317CCEBCB8}">
      <dsp:nvSpPr>
        <dsp:cNvPr id="0" name=""/>
        <dsp:cNvSpPr/>
      </dsp:nvSpPr>
      <dsp:spPr>
        <a:xfrm>
          <a:off x="0" y="1682438"/>
          <a:ext cx="7200800" cy="144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基础研究</a:t>
          </a:r>
          <a:endParaRPr lang="zh-CN" altLang="en-US" sz="1300" kern="1200" dirty="0">
            <a:solidFill>
              <a:srgbClr val="FF000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仿真环境</a:t>
          </a:r>
          <a:endParaRPr lang="zh-CN" altLang="en-US" sz="1300" kern="1200" dirty="0">
            <a:solidFill>
              <a:srgbClr val="FF000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已知地图路径规划与导航</a:t>
          </a:r>
          <a:endParaRPr lang="zh-CN" altLang="en-US" sz="1300" kern="1200" dirty="0">
            <a:solidFill>
              <a:srgbClr val="FF000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未知环境</a:t>
          </a:r>
          <a:r>
            <a:rPr lang="en-US" altLang="zh-CN" sz="1300" kern="1200" dirty="0" smtClean="0">
              <a:solidFill>
                <a:srgbClr val="FF0000"/>
              </a:solidFill>
            </a:rPr>
            <a:t>SLAM</a:t>
          </a:r>
          <a:endParaRPr lang="zh-CN" altLang="en-US" sz="1300" kern="1200" dirty="0">
            <a:solidFill>
              <a:srgbClr val="FF000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人脸识别</a:t>
          </a:r>
          <a:endParaRPr lang="zh-CN" altLang="en-US" sz="1300" kern="1200" dirty="0">
            <a:solidFill>
              <a:srgbClr val="FF000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语音识别</a:t>
          </a:r>
          <a:endParaRPr lang="zh-CN" altLang="en-US" sz="1300" kern="1200" dirty="0">
            <a:solidFill>
              <a:srgbClr val="FF0000"/>
            </a:solidFill>
          </a:endParaRPr>
        </a:p>
      </dsp:txBody>
      <dsp:txXfrm>
        <a:off x="0" y="1682438"/>
        <a:ext cx="7200800" cy="1442790"/>
      </dsp:txXfrm>
    </dsp:sp>
    <dsp:sp modelId="{82A07036-BE62-4483-A194-91BF914991A7}">
      <dsp:nvSpPr>
        <dsp:cNvPr id="0" name=""/>
        <dsp:cNvSpPr/>
      </dsp:nvSpPr>
      <dsp:spPr>
        <a:xfrm>
          <a:off x="0" y="3125229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三、机器人社区建设</a:t>
          </a:r>
          <a:endParaRPr lang="zh-CN" altLang="en-US" sz="1700" kern="1200" dirty="0"/>
        </a:p>
      </dsp:txBody>
      <dsp:txXfrm>
        <a:off x="20875" y="3146104"/>
        <a:ext cx="7159050" cy="385885"/>
      </dsp:txXfrm>
    </dsp:sp>
    <dsp:sp modelId="{9DFB7E59-B55C-4706-9EB4-C6295DE1CFC5}">
      <dsp:nvSpPr>
        <dsp:cNvPr id="0" name=""/>
        <dsp:cNvSpPr/>
      </dsp:nvSpPr>
      <dsp:spPr>
        <a:xfrm>
          <a:off x="0" y="3552864"/>
          <a:ext cx="7200800" cy="72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目标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布局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现状</a:t>
          </a:r>
          <a:endParaRPr lang="zh-CN" altLang="en-US" sz="1300" kern="1200" dirty="0"/>
        </a:p>
      </dsp:txBody>
      <dsp:txXfrm>
        <a:off x="0" y="3552864"/>
        <a:ext cx="7200800" cy="721395"/>
      </dsp:txXfrm>
    </dsp:sp>
    <dsp:sp modelId="{10878675-9EC0-43AA-B9E6-5A79D8A01997}">
      <dsp:nvSpPr>
        <dsp:cNvPr id="0" name=""/>
        <dsp:cNvSpPr/>
      </dsp:nvSpPr>
      <dsp:spPr>
        <a:xfrm>
          <a:off x="0" y="4274259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四、机器人平台、器件调研与购置</a:t>
          </a:r>
          <a:endParaRPr lang="zh-CN" altLang="en-US" sz="1700" kern="1200" dirty="0"/>
        </a:p>
      </dsp:txBody>
      <dsp:txXfrm>
        <a:off x="20875" y="4295134"/>
        <a:ext cx="7159050" cy="385885"/>
      </dsp:txXfrm>
    </dsp:sp>
    <dsp:sp modelId="{391AAE6D-6B5B-488D-AC2C-5296AC68BDFC}">
      <dsp:nvSpPr>
        <dsp:cNvPr id="0" name=""/>
        <dsp:cNvSpPr/>
      </dsp:nvSpPr>
      <dsp:spPr>
        <a:xfrm>
          <a:off x="0" y="4701893"/>
          <a:ext cx="7200800" cy="47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机器人平台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机器人器件</a:t>
          </a:r>
          <a:endParaRPr lang="zh-CN" altLang="en-US" sz="1300" kern="1200" dirty="0"/>
        </a:p>
      </dsp:txBody>
      <dsp:txXfrm>
        <a:off x="0" y="4701893"/>
        <a:ext cx="7200800" cy="4750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BE976-62BB-49EE-BC70-1DDED9B303FF}">
      <dsp:nvSpPr>
        <dsp:cNvPr id="0" name=""/>
        <dsp:cNvSpPr/>
      </dsp:nvSpPr>
      <dsp:spPr>
        <a:xfrm>
          <a:off x="1861928" y="2296050"/>
          <a:ext cx="1362618" cy="136261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SLAM</a:t>
          </a:r>
          <a:r>
            <a:rPr lang="zh-CN" altLang="en-US" sz="3100" kern="1200" dirty="0" smtClean="0"/>
            <a:t>导航</a:t>
          </a:r>
          <a:endParaRPr lang="zh-CN" altLang="en-US" sz="3100" kern="1200" dirty="0"/>
        </a:p>
      </dsp:txBody>
      <dsp:txXfrm>
        <a:off x="2061479" y="2495601"/>
        <a:ext cx="963516" cy="963516"/>
      </dsp:txXfrm>
    </dsp:sp>
    <dsp:sp modelId="{6F57555D-4A95-47F8-A237-8A092ED31FD0}">
      <dsp:nvSpPr>
        <dsp:cNvPr id="0" name=""/>
        <dsp:cNvSpPr/>
      </dsp:nvSpPr>
      <dsp:spPr>
        <a:xfrm rot="10800000">
          <a:off x="477430" y="2783186"/>
          <a:ext cx="1308350" cy="38834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200F8-1B55-4B06-883B-17D15EDC2937}">
      <dsp:nvSpPr>
        <dsp:cNvPr id="0" name=""/>
        <dsp:cNvSpPr/>
      </dsp:nvSpPr>
      <dsp:spPr>
        <a:xfrm>
          <a:off x="513" y="2595826"/>
          <a:ext cx="953833" cy="7630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altLang="zh-CN" sz="2100" kern="1200" dirty="0" smtClean="0"/>
            <a:t>预制路径</a:t>
          </a:r>
          <a:endParaRPr lang="zh-CN" altLang="en-US" sz="2100" kern="1200" dirty="0"/>
        </a:p>
      </dsp:txBody>
      <dsp:txXfrm>
        <a:off x="22862" y="2618175"/>
        <a:ext cx="909135" cy="718368"/>
      </dsp:txXfrm>
    </dsp:sp>
    <dsp:sp modelId="{04E3C907-EA12-4761-AE1F-8EC6C0F90024}">
      <dsp:nvSpPr>
        <dsp:cNvPr id="0" name=""/>
        <dsp:cNvSpPr/>
      </dsp:nvSpPr>
      <dsp:spPr>
        <a:xfrm rot="12960000">
          <a:off x="747028" y="1953450"/>
          <a:ext cx="1308350" cy="38834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84B01-61B0-43DC-BC0E-C4CACE3602EC}">
      <dsp:nvSpPr>
        <dsp:cNvPr id="0" name=""/>
        <dsp:cNvSpPr/>
      </dsp:nvSpPr>
      <dsp:spPr>
        <a:xfrm>
          <a:off x="395047" y="1381575"/>
          <a:ext cx="953833" cy="763066"/>
        </a:xfrm>
        <a:prstGeom prst="roundRect">
          <a:avLst>
            <a:gd name="adj" fmla="val 10000"/>
          </a:avLst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路径规划</a:t>
          </a:r>
          <a:endParaRPr lang="zh-CN" altLang="en-US" sz="2100" kern="1200" dirty="0"/>
        </a:p>
      </dsp:txBody>
      <dsp:txXfrm>
        <a:off x="417396" y="1403924"/>
        <a:ext cx="909135" cy="718368"/>
      </dsp:txXfrm>
    </dsp:sp>
    <dsp:sp modelId="{F5F02056-F87A-43F5-91E5-790355B21CF7}">
      <dsp:nvSpPr>
        <dsp:cNvPr id="0" name=""/>
        <dsp:cNvSpPr/>
      </dsp:nvSpPr>
      <dsp:spPr>
        <a:xfrm rot="15120000">
          <a:off x="1452844" y="1440645"/>
          <a:ext cx="1308350" cy="38834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AAA66-B1AD-42A4-85B2-7298FCE6A7E5}">
      <dsp:nvSpPr>
        <dsp:cNvPr id="0" name=""/>
        <dsp:cNvSpPr/>
      </dsp:nvSpPr>
      <dsp:spPr>
        <a:xfrm>
          <a:off x="1427951" y="631127"/>
          <a:ext cx="953833" cy="763066"/>
        </a:xfrm>
        <a:prstGeom prst="roundRect">
          <a:avLst>
            <a:gd name="adj" fmla="val 10000"/>
          </a:avLst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altLang="zh-CN" sz="2100" kern="1200" smtClean="0"/>
            <a:t>平滑运动</a:t>
          </a:r>
          <a:endParaRPr lang="zh-CN" altLang="en-US" sz="2100" kern="1200" dirty="0"/>
        </a:p>
      </dsp:txBody>
      <dsp:txXfrm>
        <a:off x="1450300" y="653476"/>
        <a:ext cx="909135" cy="718368"/>
      </dsp:txXfrm>
    </dsp:sp>
    <dsp:sp modelId="{B8B7F217-122F-48A8-838D-73E9CD0D4968}">
      <dsp:nvSpPr>
        <dsp:cNvPr id="0" name=""/>
        <dsp:cNvSpPr/>
      </dsp:nvSpPr>
      <dsp:spPr>
        <a:xfrm rot="17280000">
          <a:off x="2325280" y="1440645"/>
          <a:ext cx="1308350" cy="38834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7008D-7986-4195-A38E-DDB3B81B63A5}">
      <dsp:nvSpPr>
        <dsp:cNvPr id="0" name=""/>
        <dsp:cNvSpPr/>
      </dsp:nvSpPr>
      <dsp:spPr>
        <a:xfrm>
          <a:off x="2704690" y="631127"/>
          <a:ext cx="953833" cy="763066"/>
        </a:xfrm>
        <a:prstGeom prst="roundRect">
          <a:avLst>
            <a:gd name="adj" fmla="val 10000"/>
          </a:avLst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定位算法</a:t>
          </a:r>
          <a:endParaRPr lang="zh-CN" altLang="en-US" sz="2100" kern="1200" dirty="0"/>
        </a:p>
      </dsp:txBody>
      <dsp:txXfrm>
        <a:off x="2727039" y="653476"/>
        <a:ext cx="909135" cy="718368"/>
      </dsp:txXfrm>
    </dsp:sp>
    <dsp:sp modelId="{6269ED0D-CD53-44F6-99F0-6D501D653845}">
      <dsp:nvSpPr>
        <dsp:cNvPr id="0" name=""/>
        <dsp:cNvSpPr/>
      </dsp:nvSpPr>
      <dsp:spPr>
        <a:xfrm rot="19440000">
          <a:off x="3031096" y="1953450"/>
          <a:ext cx="1308350" cy="38834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4107C-3D64-4CF8-AA1B-5CA6357A6C86}">
      <dsp:nvSpPr>
        <dsp:cNvPr id="0" name=""/>
        <dsp:cNvSpPr/>
      </dsp:nvSpPr>
      <dsp:spPr>
        <a:xfrm>
          <a:off x="3737593" y="1381575"/>
          <a:ext cx="953833" cy="763066"/>
        </a:xfrm>
        <a:prstGeom prst="roundRect">
          <a:avLst>
            <a:gd name="adj" fmla="val 10000"/>
          </a:avLst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位置修复</a:t>
          </a:r>
          <a:endParaRPr lang="zh-CN" altLang="en-US" sz="2100" kern="1200" dirty="0"/>
        </a:p>
      </dsp:txBody>
      <dsp:txXfrm>
        <a:off x="3759942" y="1403924"/>
        <a:ext cx="909135" cy="718368"/>
      </dsp:txXfrm>
    </dsp:sp>
    <dsp:sp modelId="{4AB2C805-2F06-42AC-B3C5-66F64D7FB6A6}">
      <dsp:nvSpPr>
        <dsp:cNvPr id="0" name=""/>
        <dsp:cNvSpPr/>
      </dsp:nvSpPr>
      <dsp:spPr>
        <a:xfrm>
          <a:off x="3300694" y="2783186"/>
          <a:ext cx="1308350" cy="38834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A8949-2D9A-4A51-9E86-4925EC09F54D}">
      <dsp:nvSpPr>
        <dsp:cNvPr id="0" name=""/>
        <dsp:cNvSpPr/>
      </dsp:nvSpPr>
      <dsp:spPr>
        <a:xfrm>
          <a:off x="4132127" y="2595826"/>
          <a:ext cx="953833" cy="763066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安全控制</a:t>
          </a:r>
          <a:endParaRPr lang="zh-CN" altLang="en-US" sz="2100" kern="1200" dirty="0"/>
        </a:p>
      </dsp:txBody>
      <dsp:txXfrm>
        <a:off x="4154476" y="2618175"/>
        <a:ext cx="909135" cy="7183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D998C-0DB0-4386-8C15-9B280E90F28F}">
      <dsp:nvSpPr>
        <dsp:cNvPr id="0" name=""/>
        <dsp:cNvSpPr/>
      </dsp:nvSpPr>
      <dsp:spPr>
        <a:xfrm>
          <a:off x="1720396" y="1324656"/>
          <a:ext cx="1111485" cy="11114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语音识别</a:t>
          </a:r>
          <a:endParaRPr lang="zh-CN" altLang="en-US" sz="2000" kern="1200" dirty="0"/>
        </a:p>
      </dsp:txBody>
      <dsp:txXfrm>
        <a:off x="1883169" y="1487429"/>
        <a:ext cx="785939" cy="785939"/>
      </dsp:txXfrm>
    </dsp:sp>
    <dsp:sp modelId="{9B00AFA9-E6FC-4B60-9F7F-5436D353130C}">
      <dsp:nvSpPr>
        <dsp:cNvPr id="0" name=""/>
        <dsp:cNvSpPr/>
      </dsp:nvSpPr>
      <dsp:spPr>
        <a:xfrm rot="12900000">
          <a:off x="1005267" y="1130447"/>
          <a:ext cx="852058" cy="31677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A1E4D-1E26-4E57-B3E1-6AFCB6030494}">
      <dsp:nvSpPr>
        <dsp:cNvPr id="0" name=""/>
        <dsp:cNvSpPr/>
      </dsp:nvSpPr>
      <dsp:spPr>
        <a:xfrm>
          <a:off x="554358" y="622109"/>
          <a:ext cx="1055910" cy="8447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声纹识别</a:t>
          </a:r>
          <a:endParaRPr lang="zh-CN" altLang="en-US" sz="2000" kern="1200" dirty="0"/>
        </a:p>
      </dsp:txBody>
      <dsp:txXfrm>
        <a:off x="579099" y="646850"/>
        <a:ext cx="1006428" cy="795246"/>
      </dsp:txXfrm>
    </dsp:sp>
    <dsp:sp modelId="{D558978A-8CF7-4E8C-B265-8696105F3205}">
      <dsp:nvSpPr>
        <dsp:cNvPr id="0" name=""/>
        <dsp:cNvSpPr/>
      </dsp:nvSpPr>
      <dsp:spPr>
        <a:xfrm rot="16200000">
          <a:off x="1850110" y="690650"/>
          <a:ext cx="852058" cy="31677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0F3DE-ADBE-4CFB-BFCA-CEB96EE2FB10}">
      <dsp:nvSpPr>
        <dsp:cNvPr id="0" name=""/>
        <dsp:cNvSpPr/>
      </dsp:nvSpPr>
      <dsp:spPr>
        <a:xfrm>
          <a:off x="1748184" y="643"/>
          <a:ext cx="1055910" cy="8447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原音识别</a:t>
          </a:r>
          <a:endParaRPr lang="zh-CN" altLang="en-US" sz="2000" kern="1200" dirty="0"/>
        </a:p>
      </dsp:txBody>
      <dsp:txXfrm>
        <a:off x="1772925" y="25384"/>
        <a:ext cx="1006428" cy="795246"/>
      </dsp:txXfrm>
    </dsp:sp>
    <dsp:sp modelId="{38B45E42-844B-4E4B-96FC-A28369BE69E9}">
      <dsp:nvSpPr>
        <dsp:cNvPr id="0" name=""/>
        <dsp:cNvSpPr/>
      </dsp:nvSpPr>
      <dsp:spPr>
        <a:xfrm rot="19500000">
          <a:off x="2694952" y="1130447"/>
          <a:ext cx="852058" cy="31677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5EB97-9D78-4432-998E-8B1C1D1E0B2E}">
      <dsp:nvSpPr>
        <dsp:cNvPr id="0" name=""/>
        <dsp:cNvSpPr/>
      </dsp:nvSpPr>
      <dsp:spPr>
        <a:xfrm>
          <a:off x="2942009" y="622109"/>
          <a:ext cx="1055910" cy="8447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原音消除</a:t>
          </a:r>
          <a:endParaRPr lang="zh-CN" altLang="en-US" sz="2000" kern="1200" dirty="0"/>
        </a:p>
      </dsp:txBody>
      <dsp:txXfrm>
        <a:off x="2966750" y="646850"/>
        <a:ext cx="1006428" cy="7952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C23EA-70A6-4330-B99F-8A09E3D6DB03}">
      <dsp:nvSpPr>
        <dsp:cNvPr id="0" name=""/>
        <dsp:cNvSpPr/>
      </dsp:nvSpPr>
      <dsp:spPr>
        <a:xfrm>
          <a:off x="0" y="105773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一、自主硬件研发</a:t>
          </a:r>
          <a:endParaRPr lang="zh-CN" altLang="en-US" sz="1700" kern="1200" dirty="0"/>
        </a:p>
      </dsp:txBody>
      <dsp:txXfrm>
        <a:off x="20875" y="126648"/>
        <a:ext cx="7159050" cy="385885"/>
      </dsp:txXfrm>
    </dsp:sp>
    <dsp:sp modelId="{CC1D3779-ADD4-4CBD-B2A8-B981F77755EC}">
      <dsp:nvSpPr>
        <dsp:cNvPr id="0" name=""/>
        <dsp:cNvSpPr/>
      </dsp:nvSpPr>
      <dsp:spPr>
        <a:xfrm>
          <a:off x="0" y="533408"/>
          <a:ext cx="7200800" cy="72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硬件平台研发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运动控制系统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驱动软件支持</a:t>
          </a:r>
          <a:endParaRPr lang="zh-CN" altLang="en-US" sz="1300" kern="1200" dirty="0"/>
        </a:p>
      </dsp:txBody>
      <dsp:txXfrm>
        <a:off x="0" y="533408"/>
        <a:ext cx="7200800" cy="721395"/>
      </dsp:txXfrm>
    </dsp:sp>
    <dsp:sp modelId="{CBEE28F0-6724-4EC6-B991-2B0247ACA877}">
      <dsp:nvSpPr>
        <dsp:cNvPr id="0" name=""/>
        <dsp:cNvSpPr/>
      </dsp:nvSpPr>
      <dsp:spPr>
        <a:xfrm>
          <a:off x="0" y="1254804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二、软件技术研发</a:t>
          </a:r>
          <a:endParaRPr lang="zh-CN" altLang="en-US" sz="1700" kern="1200" dirty="0"/>
        </a:p>
      </dsp:txBody>
      <dsp:txXfrm>
        <a:off x="20875" y="1275679"/>
        <a:ext cx="7159050" cy="385885"/>
      </dsp:txXfrm>
    </dsp:sp>
    <dsp:sp modelId="{76970FD2-4848-4A80-911E-AC317CCEBCB8}">
      <dsp:nvSpPr>
        <dsp:cNvPr id="0" name=""/>
        <dsp:cNvSpPr/>
      </dsp:nvSpPr>
      <dsp:spPr>
        <a:xfrm>
          <a:off x="0" y="1682438"/>
          <a:ext cx="7200800" cy="144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基础研究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仿真环境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已知地图路径规划与导航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未知环境</a:t>
          </a:r>
          <a:r>
            <a:rPr lang="en-US" altLang="zh-CN" sz="1300" kern="1200" dirty="0" smtClean="0"/>
            <a:t>SLAM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人脸识别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语音识别</a:t>
          </a:r>
          <a:endParaRPr lang="zh-CN" altLang="en-US" sz="1300" kern="1200" dirty="0"/>
        </a:p>
      </dsp:txBody>
      <dsp:txXfrm>
        <a:off x="0" y="1682438"/>
        <a:ext cx="7200800" cy="1442790"/>
      </dsp:txXfrm>
    </dsp:sp>
    <dsp:sp modelId="{82A07036-BE62-4483-A194-91BF914991A7}">
      <dsp:nvSpPr>
        <dsp:cNvPr id="0" name=""/>
        <dsp:cNvSpPr/>
      </dsp:nvSpPr>
      <dsp:spPr>
        <a:xfrm>
          <a:off x="0" y="3125229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三、机器人社区建设</a:t>
          </a:r>
          <a:endParaRPr lang="zh-CN" altLang="en-US" sz="1700" kern="1200" dirty="0"/>
        </a:p>
      </dsp:txBody>
      <dsp:txXfrm>
        <a:off x="20875" y="3146104"/>
        <a:ext cx="7159050" cy="385885"/>
      </dsp:txXfrm>
    </dsp:sp>
    <dsp:sp modelId="{9DFB7E59-B55C-4706-9EB4-C6295DE1CFC5}">
      <dsp:nvSpPr>
        <dsp:cNvPr id="0" name=""/>
        <dsp:cNvSpPr/>
      </dsp:nvSpPr>
      <dsp:spPr>
        <a:xfrm>
          <a:off x="0" y="3552864"/>
          <a:ext cx="7200800" cy="72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目标</a:t>
          </a:r>
          <a:endParaRPr lang="zh-CN" altLang="en-US" sz="1300" kern="1200" dirty="0">
            <a:solidFill>
              <a:srgbClr val="FF000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布局</a:t>
          </a:r>
          <a:endParaRPr lang="zh-CN" altLang="en-US" sz="1300" kern="1200" dirty="0">
            <a:solidFill>
              <a:srgbClr val="FF000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现状</a:t>
          </a:r>
          <a:endParaRPr lang="zh-CN" altLang="en-US" sz="1300" kern="1200" dirty="0">
            <a:solidFill>
              <a:srgbClr val="FF0000"/>
            </a:solidFill>
          </a:endParaRPr>
        </a:p>
      </dsp:txBody>
      <dsp:txXfrm>
        <a:off x="0" y="3552864"/>
        <a:ext cx="7200800" cy="721395"/>
      </dsp:txXfrm>
    </dsp:sp>
    <dsp:sp modelId="{10878675-9EC0-43AA-B9E6-5A79D8A01997}">
      <dsp:nvSpPr>
        <dsp:cNvPr id="0" name=""/>
        <dsp:cNvSpPr/>
      </dsp:nvSpPr>
      <dsp:spPr>
        <a:xfrm>
          <a:off x="0" y="4274259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四、机器人平台、器件调研与购置</a:t>
          </a:r>
          <a:endParaRPr lang="zh-CN" altLang="en-US" sz="1700" kern="1200" dirty="0"/>
        </a:p>
      </dsp:txBody>
      <dsp:txXfrm>
        <a:off x="20875" y="4295134"/>
        <a:ext cx="7159050" cy="385885"/>
      </dsp:txXfrm>
    </dsp:sp>
    <dsp:sp modelId="{391AAE6D-6B5B-488D-AC2C-5296AC68BDFC}">
      <dsp:nvSpPr>
        <dsp:cNvPr id="0" name=""/>
        <dsp:cNvSpPr/>
      </dsp:nvSpPr>
      <dsp:spPr>
        <a:xfrm>
          <a:off x="0" y="4701893"/>
          <a:ext cx="7200800" cy="47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机器人平台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机器人器件</a:t>
          </a:r>
          <a:endParaRPr lang="zh-CN" altLang="en-US" sz="1300" kern="1200" dirty="0"/>
        </a:p>
      </dsp:txBody>
      <dsp:txXfrm>
        <a:off x="0" y="4701893"/>
        <a:ext cx="7200800" cy="4750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C23EA-70A6-4330-B99F-8A09E3D6DB03}">
      <dsp:nvSpPr>
        <dsp:cNvPr id="0" name=""/>
        <dsp:cNvSpPr/>
      </dsp:nvSpPr>
      <dsp:spPr>
        <a:xfrm>
          <a:off x="0" y="105773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一、自主硬件研发</a:t>
          </a:r>
          <a:endParaRPr lang="zh-CN" altLang="en-US" sz="1700" kern="1200" dirty="0"/>
        </a:p>
      </dsp:txBody>
      <dsp:txXfrm>
        <a:off x="20875" y="126648"/>
        <a:ext cx="7159050" cy="385885"/>
      </dsp:txXfrm>
    </dsp:sp>
    <dsp:sp modelId="{CC1D3779-ADD4-4CBD-B2A8-B981F77755EC}">
      <dsp:nvSpPr>
        <dsp:cNvPr id="0" name=""/>
        <dsp:cNvSpPr/>
      </dsp:nvSpPr>
      <dsp:spPr>
        <a:xfrm>
          <a:off x="0" y="533408"/>
          <a:ext cx="7200800" cy="72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硬件平台研发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运动控制系统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驱动软件支持</a:t>
          </a:r>
          <a:endParaRPr lang="zh-CN" altLang="en-US" sz="1300" kern="1200" dirty="0"/>
        </a:p>
      </dsp:txBody>
      <dsp:txXfrm>
        <a:off x="0" y="533408"/>
        <a:ext cx="7200800" cy="721395"/>
      </dsp:txXfrm>
    </dsp:sp>
    <dsp:sp modelId="{CBEE28F0-6724-4EC6-B991-2B0247ACA877}">
      <dsp:nvSpPr>
        <dsp:cNvPr id="0" name=""/>
        <dsp:cNvSpPr/>
      </dsp:nvSpPr>
      <dsp:spPr>
        <a:xfrm>
          <a:off x="0" y="1254804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二、软件技术研发</a:t>
          </a:r>
          <a:endParaRPr lang="zh-CN" altLang="en-US" sz="1700" kern="1200" dirty="0"/>
        </a:p>
      </dsp:txBody>
      <dsp:txXfrm>
        <a:off x="20875" y="1275679"/>
        <a:ext cx="7159050" cy="385885"/>
      </dsp:txXfrm>
    </dsp:sp>
    <dsp:sp modelId="{76970FD2-4848-4A80-911E-AC317CCEBCB8}">
      <dsp:nvSpPr>
        <dsp:cNvPr id="0" name=""/>
        <dsp:cNvSpPr/>
      </dsp:nvSpPr>
      <dsp:spPr>
        <a:xfrm>
          <a:off x="0" y="1682438"/>
          <a:ext cx="7200800" cy="144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基础研究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仿真环境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已知地图路径规划与导航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未知环境</a:t>
          </a:r>
          <a:r>
            <a:rPr lang="en-US" altLang="zh-CN" sz="1300" kern="1200" dirty="0" smtClean="0"/>
            <a:t>SLAM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人脸识别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语音识别</a:t>
          </a:r>
          <a:endParaRPr lang="zh-CN" altLang="en-US" sz="1300" kern="1200" dirty="0"/>
        </a:p>
      </dsp:txBody>
      <dsp:txXfrm>
        <a:off x="0" y="1682438"/>
        <a:ext cx="7200800" cy="1442790"/>
      </dsp:txXfrm>
    </dsp:sp>
    <dsp:sp modelId="{82A07036-BE62-4483-A194-91BF914991A7}">
      <dsp:nvSpPr>
        <dsp:cNvPr id="0" name=""/>
        <dsp:cNvSpPr/>
      </dsp:nvSpPr>
      <dsp:spPr>
        <a:xfrm>
          <a:off x="0" y="3125229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三、机器人社区建设</a:t>
          </a:r>
          <a:endParaRPr lang="zh-CN" altLang="en-US" sz="1700" kern="1200" dirty="0"/>
        </a:p>
      </dsp:txBody>
      <dsp:txXfrm>
        <a:off x="20875" y="3146104"/>
        <a:ext cx="7159050" cy="385885"/>
      </dsp:txXfrm>
    </dsp:sp>
    <dsp:sp modelId="{9DFB7E59-B55C-4706-9EB4-C6295DE1CFC5}">
      <dsp:nvSpPr>
        <dsp:cNvPr id="0" name=""/>
        <dsp:cNvSpPr/>
      </dsp:nvSpPr>
      <dsp:spPr>
        <a:xfrm>
          <a:off x="0" y="3552864"/>
          <a:ext cx="7200800" cy="72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目标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布局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现状</a:t>
          </a:r>
          <a:endParaRPr lang="zh-CN" altLang="en-US" sz="1300" kern="1200" dirty="0"/>
        </a:p>
      </dsp:txBody>
      <dsp:txXfrm>
        <a:off x="0" y="3552864"/>
        <a:ext cx="7200800" cy="721395"/>
      </dsp:txXfrm>
    </dsp:sp>
    <dsp:sp modelId="{10878675-9EC0-43AA-B9E6-5A79D8A01997}">
      <dsp:nvSpPr>
        <dsp:cNvPr id="0" name=""/>
        <dsp:cNvSpPr/>
      </dsp:nvSpPr>
      <dsp:spPr>
        <a:xfrm>
          <a:off x="0" y="4274259"/>
          <a:ext cx="7200800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四、机器人平台、器件调研与购置</a:t>
          </a:r>
          <a:endParaRPr lang="zh-CN" altLang="en-US" sz="1700" kern="1200" dirty="0"/>
        </a:p>
      </dsp:txBody>
      <dsp:txXfrm>
        <a:off x="20875" y="4295134"/>
        <a:ext cx="7159050" cy="385885"/>
      </dsp:txXfrm>
    </dsp:sp>
    <dsp:sp modelId="{391AAE6D-6B5B-488D-AC2C-5296AC68BDFC}">
      <dsp:nvSpPr>
        <dsp:cNvPr id="0" name=""/>
        <dsp:cNvSpPr/>
      </dsp:nvSpPr>
      <dsp:spPr>
        <a:xfrm>
          <a:off x="0" y="4701893"/>
          <a:ext cx="7200800" cy="47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2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机器人平台</a:t>
          </a:r>
          <a:endParaRPr lang="zh-CN" altLang="en-US" sz="1300" kern="1200" dirty="0">
            <a:solidFill>
              <a:srgbClr val="FF000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solidFill>
                <a:srgbClr val="FF0000"/>
              </a:solidFill>
            </a:rPr>
            <a:t>机器人器件</a:t>
          </a:r>
          <a:endParaRPr lang="zh-CN" altLang="en-US" sz="1300" kern="1200" dirty="0">
            <a:solidFill>
              <a:srgbClr val="FF0000"/>
            </a:solidFill>
          </a:endParaRPr>
        </a:p>
      </dsp:txBody>
      <dsp:txXfrm>
        <a:off x="0" y="4701893"/>
        <a:ext cx="7200800" cy="4750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4E61C-633C-4A36-9EFD-05AEFCE44C9C}">
      <dsp:nvSpPr>
        <dsp:cNvPr id="0" name=""/>
        <dsp:cNvSpPr/>
      </dsp:nvSpPr>
      <dsp:spPr>
        <a:xfrm>
          <a:off x="1045433" y="656543"/>
          <a:ext cx="3658687" cy="3658687"/>
        </a:xfrm>
        <a:prstGeom prst="blockArc">
          <a:avLst>
            <a:gd name="adj1" fmla="val 12102241"/>
            <a:gd name="adj2" fmla="val 16239106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7C655-3402-4C07-8C74-C074CC53EBD0}">
      <dsp:nvSpPr>
        <dsp:cNvPr id="0" name=""/>
        <dsp:cNvSpPr/>
      </dsp:nvSpPr>
      <dsp:spPr>
        <a:xfrm>
          <a:off x="1084655" y="547910"/>
          <a:ext cx="3658687" cy="3658687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5AE29-A24A-4AEA-A6C7-533268A3E7B1}">
      <dsp:nvSpPr>
        <dsp:cNvPr id="0" name=""/>
        <dsp:cNvSpPr/>
      </dsp:nvSpPr>
      <dsp:spPr>
        <a:xfrm>
          <a:off x="1084655" y="547910"/>
          <a:ext cx="3658687" cy="3658687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D6F0A-4A83-4133-8211-F988C86760B1}">
      <dsp:nvSpPr>
        <dsp:cNvPr id="0" name=""/>
        <dsp:cNvSpPr/>
      </dsp:nvSpPr>
      <dsp:spPr>
        <a:xfrm>
          <a:off x="1084655" y="547910"/>
          <a:ext cx="3658687" cy="3658687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FAE2F-3D3F-4231-8A65-B1ED059FDF97}">
      <dsp:nvSpPr>
        <dsp:cNvPr id="0" name=""/>
        <dsp:cNvSpPr/>
      </dsp:nvSpPr>
      <dsp:spPr>
        <a:xfrm>
          <a:off x="1123551" y="655724"/>
          <a:ext cx="3658687" cy="3658687"/>
        </a:xfrm>
        <a:prstGeom prst="blockArc">
          <a:avLst>
            <a:gd name="adj1" fmla="val 16088796"/>
            <a:gd name="adj2" fmla="val 20299455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0A190-CDDC-440F-A641-1F9FEE87AE50}">
      <dsp:nvSpPr>
        <dsp:cNvPr id="0" name=""/>
        <dsp:cNvSpPr/>
      </dsp:nvSpPr>
      <dsp:spPr>
        <a:xfrm>
          <a:off x="2071671" y="1534926"/>
          <a:ext cx="1684655" cy="168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Intel</a:t>
          </a:r>
          <a:r>
            <a:rPr lang="zh-CN" altLang="en-US" sz="2400" kern="1200" dirty="0" smtClean="0"/>
            <a:t>机器人</a:t>
          </a:r>
          <a:endParaRPr lang="zh-CN" altLang="en-US" sz="2400" kern="1200" dirty="0"/>
        </a:p>
      </dsp:txBody>
      <dsp:txXfrm>
        <a:off x="2318383" y="1781638"/>
        <a:ext cx="1191231" cy="1191231"/>
      </dsp:txXfrm>
    </dsp:sp>
    <dsp:sp modelId="{53B895C6-CC7E-4FA0-815D-32A3F0927035}">
      <dsp:nvSpPr>
        <dsp:cNvPr id="0" name=""/>
        <dsp:cNvSpPr/>
      </dsp:nvSpPr>
      <dsp:spPr>
        <a:xfrm>
          <a:off x="2305474" y="109483"/>
          <a:ext cx="1179259" cy="1179259"/>
        </a:xfrm>
        <a:prstGeom prst="ellipse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行为感知</a:t>
          </a:r>
          <a:endParaRPr lang="zh-CN" altLang="en-US" sz="2400" kern="1200" dirty="0"/>
        </a:p>
      </dsp:txBody>
      <dsp:txXfrm>
        <a:off x="2478172" y="282181"/>
        <a:ext cx="833863" cy="833863"/>
      </dsp:txXfrm>
    </dsp:sp>
    <dsp:sp modelId="{A99E7B8D-E879-4162-A9A8-B171172AF7F5}">
      <dsp:nvSpPr>
        <dsp:cNvPr id="0" name=""/>
        <dsp:cNvSpPr/>
      </dsp:nvSpPr>
      <dsp:spPr>
        <a:xfrm>
          <a:off x="4023803" y="1235445"/>
          <a:ext cx="1179259" cy="1179259"/>
        </a:xfrm>
        <a:prstGeom prst="ellipse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目标跟踪</a:t>
          </a:r>
          <a:endParaRPr lang="zh-CN" altLang="en-US" sz="2400" kern="1200" dirty="0"/>
        </a:p>
      </dsp:txBody>
      <dsp:txXfrm>
        <a:off x="4196501" y="1408143"/>
        <a:ext cx="833863" cy="833863"/>
      </dsp:txXfrm>
    </dsp:sp>
    <dsp:sp modelId="{89E69E38-1963-4275-94BB-7C5253D1B357}">
      <dsp:nvSpPr>
        <dsp:cNvPr id="0" name=""/>
        <dsp:cNvSpPr/>
      </dsp:nvSpPr>
      <dsp:spPr>
        <a:xfrm>
          <a:off x="3374677" y="3233249"/>
          <a:ext cx="1179259" cy="1179259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人体身份验证</a:t>
          </a:r>
          <a:endParaRPr lang="zh-CN" altLang="en-US" sz="2000" kern="1200" dirty="0"/>
        </a:p>
      </dsp:txBody>
      <dsp:txXfrm>
        <a:off x="3547375" y="3405947"/>
        <a:ext cx="833863" cy="833863"/>
      </dsp:txXfrm>
    </dsp:sp>
    <dsp:sp modelId="{3E83DB06-C251-4CD1-BCC1-317FA093FCE4}">
      <dsp:nvSpPr>
        <dsp:cNvPr id="0" name=""/>
        <dsp:cNvSpPr/>
      </dsp:nvSpPr>
      <dsp:spPr>
        <a:xfrm>
          <a:off x="1274061" y="3233249"/>
          <a:ext cx="1179259" cy="1179259"/>
        </a:xfrm>
        <a:prstGeom prst="ellipse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SLAM</a:t>
          </a:r>
          <a:endParaRPr lang="zh-CN" altLang="en-US" sz="2400" kern="1200" dirty="0"/>
        </a:p>
      </dsp:txBody>
      <dsp:txXfrm>
        <a:off x="1446759" y="3405947"/>
        <a:ext cx="833863" cy="833863"/>
      </dsp:txXfrm>
    </dsp:sp>
    <dsp:sp modelId="{34796ACF-CA6B-4AEF-90A4-60FF7842D75C}">
      <dsp:nvSpPr>
        <dsp:cNvPr id="0" name=""/>
        <dsp:cNvSpPr/>
      </dsp:nvSpPr>
      <dsp:spPr>
        <a:xfrm>
          <a:off x="624935" y="1235445"/>
          <a:ext cx="1179259" cy="1179259"/>
        </a:xfrm>
        <a:prstGeom prst="ellipse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人机对话</a:t>
          </a:r>
          <a:endParaRPr lang="zh-CN" altLang="en-US" sz="2400" kern="1200" dirty="0"/>
        </a:p>
      </dsp:txBody>
      <dsp:txXfrm>
        <a:off x="797633" y="1408143"/>
        <a:ext cx="833863" cy="833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CADF3-8F67-4A0D-9FDD-6C022254B11C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74832-5118-488D-8FFA-8C13B76AD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74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0ADB6-712D-45F1-87EA-6095DB6C21EA}" type="datetimeFigureOut">
              <a:rPr lang="zh-CN" altLang="en-US" smtClean="0"/>
              <a:pPr/>
              <a:t>2017/5/5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685800"/>
            <a:ext cx="5715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095C1-7242-4EFB-972F-1A4181F537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1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95C1-7242-4EFB-972F-1A4181F5373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75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95C1-7242-4EFB-972F-1A4181F537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13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95C1-7242-4EFB-972F-1A4181F537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95C1-7242-4EFB-972F-1A4181F5373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167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7A14C7-157E-4EB0-B782-7327376DACBE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54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95C1-7242-4EFB-972F-1A4181F5373B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554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7920955" y="6134100"/>
            <a:ext cx="2430462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/>
                </a:solidFill>
              </a:defRPr>
            </a:lvl1pPr>
          </a:lstStyle>
          <a:p>
            <a:fld id="{D5DB3B1A-0EF5-4C7F-A629-7D5B496B6DE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3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7920955" y="6148912"/>
            <a:ext cx="2430462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/>
                </a:solidFill>
              </a:defRPr>
            </a:lvl1pPr>
          </a:lstStyle>
          <a:p>
            <a:fld id="{F740420D-F4A5-40DB-AC2C-18B77A5B5C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720155" y="287760"/>
            <a:ext cx="9361040" cy="511256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6600"/>
              </a:buClr>
              <a:buBlip>
                <a:blip r:embed="rId2"/>
              </a:buBlip>
              <a:defRPr/>
            </a:lvl1pPr>
          </a:lstStyle>
          <a:p>
            <a:pPr marL="342900" indent="-342900">
              <a:lnSpc>
                <a:spcPct val="150000"/>
              </a:lnSpc>
              <a:buClr>
                <a:srgbClr val="FF6600"/>
              </a:buClr>
              <a:buBlip>
                <a:blip r:embed="rId2"/>
              </a:buBlip>
            </a:pPr>
            <a:r>
              <a:rPr lang="zh-CN" altLang="en-US" sz="2400" b="1" dirty="0"/>
              <a:t>添加内容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Clr>
                <a:srgbClr val="FF6600"/>
              </a:buClr>
              <a:buBlip>
                <a:blip r:embed="rId2"/>
              </a:buBlip>
            </a:pPr>
            <a:r>
              <a:rPr lang="zh-CN" altLang="en-US" sz="2400" b="1" dirty="0"/>
              <a:t>添加内容</a:t>
            </a:r>
            <a:endParaRPr lang="en-US" altLang="zh-CN" sz="2400" b="1" dirty="0"/>
          </a:p>
          <a:p>
            <a:pPr marL="895883" lvl="1" indent="-342900">
              <a:lnSpc>
                <a:spcPct val="150000"/>
              </a:lnSpc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添加内容</a:t>
            </a:r>
            <a:endParaRPr lang="en-US" altLang="zh-CN" sz="2400" b="1" dirty="0"/>
          </a:p>
          <a:p>
            <a:pPr marL="895883" lvl="1" indent="-342900">
              <a:lnSpc>
                <a:spcPct val="150000"/>
              </a:lnSpc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添加内容</a:t>
            </a:r>
            <a:endParaRPr lang="en-US" altLang="zh-CN" sz="2400" b="1" dirty="0"/>
          </a:p>
          <a:p>
            <a:pPr marL="1448867" lvl="2" indent="-342900">
              <a:lnSpc>
                <a:spcPct val="150000"/>
              </a:lnSpc>
              <a:buClr>
                <a:srgbClr val="FF66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/>
              <a:t>添加内容</a:t>
            </a:r>
            <a:endParaRPr lang="en-US" altLang="zh-CN" sz="2400" b="1" dirty="0"/>
          </a:p>
          <a:p>
            <a:pPr marL="1448867" lvl="2" indent="-342900">
              <a:lnSpc>
                <a:spcPct val="150000"/>
              </a:lnSpc>
              <a:buClr>
                <a:srgbClr val="FF66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/>
              <a:t>添加内容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17133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67786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079500"/>
            <a:ext cx="9721850" cy="4349750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b="0"/>
            </a:lvl1pPr>
            <a:lvl2pPr marL="742950" indent="-285750">
              <a:buFontTx/>
              <a:buBlip>
                <a:blip r:embed="rId2"/>
              </a:buBlip>
              <a:defRPr b="0"/>
            </a:lvl2pPr>
            <a:lvl3pPr marL="1143000" indent="-228600">
              <a:buFontTx/>
              <a:buBlip>
                <a:blip r:embed="rId2"/>
              </a:buBlip>
              <a:defRPr b="0"/>
            </a:lvl3pPr>
            <a:lvl4pPr marL="1600200" indent="-228600">
              <a:buFontTx/>
              <a:buBlip>
                <a:blip r:embed="rId2"/>
              </a:buBlip>
              <a:defRPr b="0"/>
            </a:lvl4pPr>
            <a:lvl5pPr marL="2057400" indent="-228600">
              <a:buFontTx/>
              <a:buBlip>
                <a:blip r:embed="rId2"/>
              </a:buBlip>
              <a:defRPr b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9750" y="6178550"/>
            <a:ext cx="2520950" cy="3460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690938" y="6178550"/>
            <a:ext cx="3419475" cy="3460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A33CB-1A0E-4A04-A2B2-94AA656EC4E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955" y="5688359"/>
            <a:ext cx="28479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953" y="6192415"/>
            <a:ext cx="10801275" cy="28776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2983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059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5895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1193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6491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1790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7088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238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802" y="0"/>
            <a:ext cx="10801350" cy="5796058"/>
          </a:xfrm>
          <a:prstGeom prst="rect">
            <a:avLst/>
          </a:prstGeom>
          <a:gradFill>
            <a:gsLst>
              <a:gs pos="0">
                <a:srgbClr val="C3D9FF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2983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059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5895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1193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6491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1790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7088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238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Picture 6" descr="D:\郑爽工作\张智\yu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2"/>
          <a:stretch/>
        </p:blipFill>
        <p:spPr bwMode="auto">
          <a:xfrm>
            <a:off x="2877" y="-1"/>
            <a:ext cx="10801275" cy="38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D:\郑爽工作\张智\lou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331544" y="0"/>
            <a:ext cx="5472682" cy="410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2878" y="4104183"/>
            <a:ext cx="10807106" cy="2088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2983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059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5895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1193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6491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1790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7088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238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7" name="Picture 11" descr="D:\郑爽工作\公司logo\iscas-logo-se-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7" y="5241071"/>
            <a:ext cx="1800200" cy="76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7920955" y="6134100"/>
            <a:ext cx="2430462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/>
                </a:solidFill>
              </a:defRPr>
            </a:lvl1pPr>
          </a:lstStyle>
          <a:p>
            <a:fld id="{D5DB3B1A-0EF5-4C7F-A629-7D5B496B6DE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20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549885"/>
            <a:ext cx="10807181" cy="657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2983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059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5895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1193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6491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1790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7088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238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6207227"/>
            <a:ext cx="10807181" cy="28776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2983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059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5895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1193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6491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17900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70884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23867" algn="l" defTabSz="1105967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Picture 11" descr="D:\郑爽工作\公司logo\iscas-logo-se-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54" y="5677193"/>
            <a:ext cx="1008112" cy="43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425012" y="5638407"/>
            <a:ext cx="23762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defRPr/>
            </a:pPr>
            <a:r>
              <a:rPr lang="zh-CN" altLang="en-US" sz="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中国科学院软件研究所 协同创新中心 </a:t>
            </a:r>
          </a:p>
          <a:p>
            <a:pPr marL="342900" indent="-342900" algn="ctr">
              <a:lnSpc>
                <a:spcPct val="150000"/>
              </a:lnSpc>
              <a:defRPr/>
            </a:pPr>
            <a:r>
              <a:rPr lang="en-US" altLang="zh-CN" sz="900" b="1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X-Lab of ISCAS</a:t>
            </a:r>
            <a:endParaRPr lang="en-US" altLang="zh-CN" sz="9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7920955" y="6148912"/>
            <a:ext cx="2430462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/>
                </a:solidFill>
              </a:defRPr>
            </a:lvl1pPr>
          </a:lstStyle>
          <a:p>
            <a:fld id="{F740420D-F4A5-40DB-AC2C-18B77A5B5C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30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6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botgroup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72.jpg"/><Relationship Id="rId7" Type="http://schemas.openxmlformats.org/officeDocument/2006/relationships/diagramColors" Target="../diagrams/colors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7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44091" y="575791"/>
            <a:ext cx="5527516" cy="18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机器人开源技术联合实验室研究内容汇报</a:t>
            </a:r>
            <a:endParaRPr lang="en-US" altLang="zh-CN" sz="4000" b="1" dirty="0" smtClean="0">
              <a:solidFill>
                <a:srgbClr val="FF66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8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驱动软件支持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711" y="333345"/>
            <a:ext cx="4392488" cy="40784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7" y="1151855"/>
            <a:ext cx="5142887" cy="33123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12243" y="466468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ROS</a:t>
            </a:r>
            <a:r>
              <a:rPr lang="zh-CN" altLang="en-US" dirty="0" smtClean="0"/>
              <a:t>机器人社区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624811" y="466468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xbot</a:t>
            </a:r>
            <a:r>
              <a:rPr lang="zh-CN" altLang="en-US" dirty="0" smtClean="0"/>
              <a:t>机器人主页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4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驱动软件支持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683" y="143743"/>
            <a:ext cx="5040560" cy="47196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8" y="995351"/>
            <a:ext cx="5136434" cy="339561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203" y="468024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Github</a:t>
            </a:r>
            <a:r>
              <a:rPr lang="zh-CN" altLang="en-US" dirty="0" smtClean="0"/>
              <a:t>源码开源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408787" y="501723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驱动程序使用教程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2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939131111"/>
              </p:ext>
            </p:extLst>
          </p:nvPr>
        </p:nvGraphicFramePr>
        <p:xfrm>
          <a:off x="2376339" y="215751"/>
          <a:ext cx="7200800" cy="528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44091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汇报内容</a:t>
            </a:r>
          </a:p>
        </p:txBody>
      </p:sp>
    </p:spTree>
    <p:extLst>
      <p:ext uri="{BB962C8B-B14F-4D97-AF65-F5344CB8AC3E}">
        <p14:creationId xmlns:p14="http://schemas.microsoft.com/office/powerpoint/2010/main" val="14157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" y="859168"/>
            <a:ext cx="3633531" cy="31275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43" y="755789"/>
            <a:ext cx="4271922" cy="30911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91" y="3791706"/>
            <a:ext cx="3225064" cy="17679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9" y="4392215"/>
            <a:ext cx="2499577" cy="5669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39" y="4248199"/>
            <a:ext cx="2389839" cy="1042506"/>
          </a:xfrm>
          <a:prstGeom prst="rect">
            <a:avLst/>
          </a:prstGeom>
        </p:spPr>
      </p:pic>
      <p:pic>
        <p:nvPicPr>
          <p:cNvPr id="9" name="图片 8" descr="2017-01-16 11:15:13屏幕截图"/>
          <p:cNvPicPr/>
          <p:nvPr/>
        </p:nvPicPr>
        <p:blipFill>
          <a:blip r:embed="rId7"/>
          <a:stretch>
            <a:fillRect/>
          </a:stretch>
        </p:blipFill>
        <p:spPr>
          <a:xfrm>
            <a:off x="7723986" y="431775"/>
            <a:ext cx="2824400" cy="4858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基础研究</a:t>
            </a:r>
            <a:r>
              <a:rPr lang="en-US" altLang="zh-CN" sz="2800" b="1" dirty="0" smtClean="0"/>
              <a:t>—</a:t>
            </a:r>
            <a:r>
              <a:rPr lang="zh-CN" altLang="en-US" sz="2800" b="1" dirty="0" smtClean="0"/>
              <a:t>机器人动力学</a:t>
            </a:r>
            <a:r>
              <a:rPr lang="zh-CN" altLang="en-US" sz="2800" b="1" dirty="0"/>
              <a:t>轨迹解算</a:t>
            </a:r>
          </a:p>
        </p:txBody>
      </p:sp>
    </p:spTree>
    <p:extLst>
      <p:ext uri="{BB962C8B-B14F-4D97-AF65-F5344CB8AC3E}">
        <p14:creationId xmlns:p14="http://schemas.microsoft.com/office/powerpoint/2010/main" val="9451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graphicFrame>
        <p:nvGraphicFramePr>
          <p:cNvPr id="6" name="表格 -1"/>
          <p:cNvGraphicFramePr/>
          <p:nvPr>
            <p:extLst/>
          </p:nvPr>
        </p:nvGraphicFramePr>
        <p:xfrm>
          <a:off x="4104531" y="935831"/>
          <a:ext cx="5966699" cy="4555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764"/>
                <a:gridCol w="1446648"/>
                <a:gridCol w="2169972"/>
                <a:gridCol w="1389315"/>
              </a:tblGrid>
              <a:tr h="50036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传感器类型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指标名称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指标数据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误差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编码器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编码率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码</a:t>
                      </a: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转码</a:t>
                      </a: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转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rowSpan="2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超声测距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测距范围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10~50cm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1cm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盲区范围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&lt;10cm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红外测距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测距范围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0.05~0.45m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1cm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rowSpan="2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IMU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角度范围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0~360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缺陷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数据跳变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rowSpan="5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 err="1" smtClean="0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RPLidar</a:t>
                      </a:r>
                      <a:endParaRPr lang="en-US" altLang="zh-CN" sz="1600" b="0" u="none" dirty="0">
                        <a:latin typeface="Times New Roman" pitchFamily="18" charset="0"/>
                        <a:ea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测距角度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0~360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测距范围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6m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5cm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转动频率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5.5Hz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扫描频率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2000Hz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盲区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&lt;0.15m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62">
                <a:tc rowSpan="4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ASUS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测距范围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0.8~3.5m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5cm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盲区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&lt;0.8m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水平角度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45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竖直角度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latin typeface="Times New Roman" pitchFamily="18" charset="0"/>
                          <a:ea typeface="Times New Roman" pitchFamily="18" charset="0"/>
                          <a:cs typeface="Times New Roman" pitchFamily="18" charset="0"/>
                        </a:rPr>
                        <a:t>57.5</a:t>
                      </a: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sz="1600" b="0" u="none" dirty="0">
                        <a:latin typeface="Times New Roman" pitchFamily="18" charset="0"/>
                        <a:ea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9" y="1367879"/>
            <a:ext cx="2166620" cy="1623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3" y="3672135"/>
            <a:ext cx="2992120" cy="1026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基础研究</a:t>
            </a:r>
            <a:r>
              <a:rPr lang="en-US" altLang="zh-CN" sz="2800" b="1" dirty="0" smtClean="0"/>
              <a:t>—</a:t>
            </a:r>
            <a:r>
              <a:rPr lang="en-US" altLang="zh-CN" sz="2800" b="1" dirty="0" err="1" smtClean="0"/>
              <a:t>Xbot</a:t>
            </a:r>
            <a:r>
              <a:rPr lang="zh-CN" altLang="en-US" sz="2800" b="1" dirty="0"/>
              <a:t>激光测距、视觉传感器</a:t>
            </a:r>
          </a:p>
        </p:txBody>
      </p:sp>
    </p:spTree>
    <p:extLst>
      <p:ext uri="{BB962C8B-B14F-4D97-AF65-F5344CB8AC3E}">
        <p14:creationId xmlns:p14="http://schemas.microsoft.com/office/powerpoint/2010/main" val="27197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40990" y="3744143"/>
            <a:ext cx="1727081" cy="14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28299" y="1439739"/>
            <a:ext cx="1799962" cy="14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2017-01-16 11:12:32屏幕截图"/>
          <p:cNvPicPr/>
          <p:nvPr/>
        </p:nvPicPr>
        <p:blipFill>
          <a:blip r:embed="rId4"/>
          <a:stretch>
            <a:fillRect/>
          </a:stretch>
        </p:blipFill>
        <p:spPr>
          <a:xfrm>
            <a:off x="504131" y="1439739"/>
            <a:ext cx="2303780" cy="3385185"/>
          </a:xfrm>
          <a:prstGeom prst="rect">
            <a:avLst/>
          </a:prstGeom>
        </p:spPr>
      </p:pic>
      <p:cxnSp>
        <p:nvCxnSpPr>
          <p:cNvPr id="10" name="直接连接符 9"/>
          <p:cNvCxnSpPr>
            <a:endCxn id="7" idx="0"/>
          </p:cNvCxnSpPr>
          <p:nvPr/>
        </p:nvCxnSpPr>
        <p:spPr>
          <a:xfrm flipV="1">
            <a:off x="1656021" y="1439739"/>
            <a:ext cx="2472259" cy="2304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7" idx="2"/>
          </p:cNvCxnSpPr>
          <p:nvPr/>
        </p:nvCxnSpPr>
        <p:spPr>
          <a:xfrm flipV="1">
            <a:off x="1656021" y="2929123"/>
            <a:ext cx="2472259" cy="815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6" idx="0"/>
          </p:cNvCxnSpPr>
          <p:nvPr/>
        </p:nvCxnSpPr>
        <p:spPr>
          <a:xfrm flipV="1">
            <a:off x="1746646" y="3744143"/>
            <a:ext cx="2357885" cy="628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6" idx="2"/>
          </p:cNvCxnSpPr>
          <p:nvPr/>
        </p:nvCxnSpPr>
        <p:spPr>
          <a:xfrm>
            <a:off x="1773738" y="4372903"/>
            <a:ext cx="2330793" cy="826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120755" y="647799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ASUS data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120755" y="1732359"/>
            <a:ext cx="1152128" cy="499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</a:t>
            </a:r>
            <a:r>
              <a:rPr lang="zh-CN" altLang="en-US" dirty="0"/>
              <a:t>压缩</a:t>
            </a:r>
          </a:p>
        </p:txBody>
      </p:sp>
      <p:sp>
        <p:nvSpPr>
          <p:cNvPr id="19" name="矩形 18"/>
          <p:cNvSpPr/>
          <p:nvPr/>
        </p:nvSpPr>
        <p:spPr>
          <a:xfrm>
            <a:off x="6120755" y="2841875"/>
            <a:ext cx="1152128" cy="470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限定扫描距离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136979" y="1752382"/>
            <a:ext cx="1152128" cy="47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激光雷达数据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105416" y="2840121"/>
            <a:ext cx="1152128" cy="471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获取可信区域数据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078644" y="3961232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 Fusion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080827" y="4931583"/>
            <a:ext cx="1152128" cy="4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发布到导航算法</a:t>
            </a:r>
            <a:endParaRPr lang="zh-CN" altLang="en-US" dirty="0"/>
          </a:p>
        </p:txBody>
      </p:sp>
      <p:cxnSp>
        <p:nvCxnSpPr>
          <p:cNvPr id="31" name="直接箭头连接符 30"/>
          <p:cNvCxnSpPr>
            <a:stCxn id="17" idx="2"/>
            <a:endCxn id="18" idx="0"/>
          </p:cNvCxnSpPr>
          <p:nvPr/>
        </p:nvCxnSpPr>
        <p:spPr>
          <a:xfrm>
            <a:off x="6696819" y="1079847"/>
            <a:ext cx="0" cy="65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8" idx="2"/>
            <a:endCxn id="19" idx="0"/>
          </p:cNvCxnSpPr>
          <p:nvPr/>
        </p:nvCxnSpPr>
        <p:spPr>
          <a:xfrm>
            <a:off x="6696819" y="2231974"/>
            <a:ext cx="0" cy="60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0" idx="2"/>
            <a:endCxn id="21" idx="0"/>
          </p:cNvCxnSpPr>
          <p:nvPr/>
        </p:nvCxnSpPr>
        <p:spPr>
          <a:xfrm flipH="1">
            <a:off x="8681480" y="2231975"/>
            <a:ext cx="31563" cy="60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1" idx="2"/>
            <a:endCxn id="22" idx="0"/>
          </p:cNvCxnSpPr>
          <p:nvPr/>
        </p:nvCxnSpPr>
        <p:spPr>
          <a:xfrm flipH="1">
            <a:off x="7654708" y="3312095"/>
            <a:ext cx="1026772" cy="64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9" idx="2"/>
            <a:endCxn id="22" idx="0"/>
          </p:cNvCxnSpPr>
          <p:nvPr/>
        </p:nvCxnSpPr>
        <p:spPr>
          <a:xfrm>
            <a:off x="6696819" y="3312095"/>
            <a:ext cx="957889" cy="64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2" idx="2"/>
            <a:endCxn id="23" idx="0"/>
          </p:cNvCxnSpPr>
          <p:nvPr/>
        </p:nvCxnSpPr>
        <p:spPr>
          <a:xfrm>
            <a:off x="7654708" y="4393280"/>
            <a:ext cx="2183" cy="538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基础研究</a:t>
            </a:r>
            <a:r>
              <a:rPr lang="en-US" altLang="zh-CN" sz="2800" b="1" dirty="0" smtClean="0"/>
              <a:t>—</a:t>
            </a:r>
            <a:r>
              <a:rPr lang="zh-CN" altLang="en-US" sz="2800" b="1" dirty="0" smtClean="0"/>
              <a:t>多</a:t>
            </a:r>
            <a:r>
              <a:rPr lang="zh-CN" altLang="en-US" sz="2800" b="1" dirty="0"/>
              <a:t>传感器数据融合技术</a:t>
            </a:r>
          </a:p>
        </p:txBody>
      </p:sp>
    </p:spTree>
    <p:extLst>
      <p:ext uri="{BB962C8B-B14F-4D97-AF65-F5344CB8AC3E}">
        <p14:creationId xmlns:p14="http://schemas.microsoft.com/office/powerpoint/2010/main" val="3913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486323" y="1295871"/>
          <a:ext cx="9865094" cy="3735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928"/>
                <a:gridCol w="558256"/>
                <a:gridCol w="432048"/>
                <a:gridCol w="506765"/>
                <a:gridCol w="1382864"/>
                <a:gridCol w="1206715"/>
                <a:gridCol w="648072"/>
                <a:gridCol w="576064"/>
                <a:gridCol w="990109"/>
                <a:gridCol w="795572"/>
                <a:gridCol w="875129"/>
                <a:gridCol w="795572"/>
              </a:tblGrid>
              <a:tr h="7920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性能指标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3D</a:t>
                      </a:r>
                      <a:r>
                        <a:rPr lang="zh-CN" altLang="en-US" sz="1800" dirty="0" smtClean="0"/>
                        <a:t>扫描范围（</a:t>
                      </a:r>
                      <a:r>
                        <a:rPr lang="en-US" altLang="zh-CN" sz="1800" dirty="0" err="1" smtClean="0"/>
                        <a:t>deg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2D</a:t>
                      </a:r>
                      <a:r>
                        <a:rPr lang="zh-CN" altLang="en-US" sz="1800" dirty="0" smtClean="0"/>
                        <a:t>扫描角度（</a:t>
                      </a:r>
                      <a:r>
                        <a:rPr lang="en-US" altLang="zh-CN" sz="1800" dirty="0" err="1" smtClean="0"/>
                        <a:t>deg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扫描频率（</a:t>
                      </a:r>
                      <a:r>
                        <a:rPr lang="en-US" altLang="zh-CN" sz="1800" dirty="0" smtClean="0"/>
                        <a:t>Hz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扫描距离（</a:t>
                      </a:r>
                      <a:r>
                        <a:rPr lang="en-US" altLang="zh-CN" sz="1800" dirty="0" smtClean="0"/>
                        <a:t>m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悬空物体感知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人体检测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玻璃影响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定位影响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844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H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V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min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max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40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融合前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58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58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6.8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0.8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3.0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无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无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无法测距玻璃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单个平面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40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融合后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240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45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240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0.15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6.0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有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可扫描轮廓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无法测距玻璃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整个前方轮廓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基础研究</a:t>
            </a:r>
            <a:r>
              <a:rPr lang="en-US" altLang="zh-CN" sz="2800" b="1" dirty="0" smtClean="0"/>
              <a:t>—</a:t>
            </a:r>
            <a:r>
              <a:rPr lang="zh-CN" altLang="en-US" sz="2800" b="1" dirty="0" smtClean="0"/>
              <a:t>多</a:t>
            </a:r>
            <a:r>
              <a:rPr lang="zh-CN" altLang="en-US" sz="2800" b="1" dirty="0"/>
              <a:t>传感器数据融合技术</a:t>
            </a:r>
          </a:p>
        </p:txBody>
      </p:sp>
    </p:spTree>
    <p:extLst>
      <p:ext uri="{BB962C8B-B14F-4D97-AF65-F5344CB8AC3E}">
        <p14:creationId xmlns:p14="http://schemas.microsoft.com/office/powerpoint/2010/main" val="40224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仿真环境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3" y="728241"/>
            <a:ext cx="6334171" cy="44557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67" y="1367879"/>
            <a:ext cx="3403187" cy="34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4190" y="1079500"/>
            <a:ext cx="5633085" cy="1554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x-none" altLang="zh-CN" sz="2400" dirty="0">
                <a:sym typeface="+mn-ea"/>
              </a:rPr>
              <a:t>预制路径：设置好路径点，系统自动规划并保存</a:t>
            </a:r>
            <a:endParaRPr lang="x-none" altLang="zh-CN" sz="2400" dirty="0"/>
          </a:p>
          <a:p>
            <a:pPr algn="l"/>
            <a:r>
              <a:rPr lang="x-none" altLang="zh-CN" sz="2400" dirty="0">
                <a:sym typeface="+mn-ea"/>
              </a:rPr>
              <a:t>路径规划算法:JPS算法，规划速度大大提升</a:t>
            </a:r>
            <a:endParaRPr lang="zh-CN" altLang="en-US" sz="2400" dirty="0"/>
          </a:p>
        </p:txBody>
      </p:sp>
      <p:pic>
        <p:nvPicPr>
          <p:cNvPr id="51" name="图片 51" descr="2017-01-18 16:42:27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65" y="791845"/>
            <a:ext cx="1729105" cy="4113530"/>
          </a:xfrm>
          <a:prstGeom prst="rect">
            <a:avLst/>
          </a:prstGeom>
        </p:spPr>
      </p:pic>
      <p:pic>
        <p:nvPicPr>
          <p:cNvPr id="52" name="图片 52" descr="2017-01-18 17:17:02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70" y="791845"/>
            <a:ext cx="1711325" cy="4084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68465" y="4968240"/>
            <a:ext cx="34975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zh-CN"/>
              <a:t>JPS算法    VS    Dijkstra算法</a:t>
            </a:r>
          </a:p>
        </p:txBody>
      </p:sp>
      <p:sp>
        <p:nvSpPr>
          <p:cNvPr id="7" name="矩形 6"/>
          <p:cNvSpPr/>
          <p:nvPr/>
        </p:nvSpPr>
        <p:spPr>
          <a:xfrm>
            <a:off x="1151890" y="4104640"/>
            <a:ext cx="1596390" cy="68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 sz="2400">
                <a:solidFill>
                  <a:schemeClr val="tx1"/>
                </a:solidFill>
              </a:rPr>
              <a:t>移动障碍</a:t>
            </a:r>
          </a:p>
        </p:txBody>
      </p:sp>
      <p:sp>
        <p:nvSpPr>
          <p:cNvPr id="8" name="右箭头 7"/>
          <p:cNvSpPr/>
          <p:nvPr/>
        </p:nvSpPr>
        <p:spPr>
          <a:xfrm>
            <a:off x="2879725" y="3168015"/>
            <a:ext cx="50419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891790" y="4247515"/>
            <a:ext cx="50419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63955" y="3023235"/>
            <a:ext cx="1596390" cy="68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 sz="2400">
                <a:solidFill>
                  <a:schemeClr val="tx1"/>
                </a:solidFill>
              </a:rPr>
              <a:t>固定障碍</a:t>
            </a:r>
          </a:p>
        </p:txBody>
      </p:sp>
      <p:sp>
        <p:nvSpPr>
          <p:cNvPr id="11" name="矩形 10"/>
          <p:cNvSpPr/>
          <p:nvPr/>
        </p:nvSpPr>
        <p:spPr>
          <a:xfrm>
            <a:off x="3456305" y="3024505"/>
            <a:ext cx="2070735" cy="68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 sz="2400">
                <a:solidFill>
                  <a:schemeClr val="tx1"/>
                </a:solidFill>
              </a:rPr>
              <a:t>路径规划避障</a:t>
            </a:r>
          </a:p>
        </p:txBody>
      </p:sp>
      <p:sp>
        <p:nvSpPr>
          <p:cNvPr id="12" name="矩形 11"/>
          <p:cNvSpPr/>
          <p:nvPr/>
        </p:nvSpPr>
        <p:spPr>
          <a:xfrm>
            <a:off x="3456305" y="4104640"/>
            <a:ext cx="2070735" cy="68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 sz="2400">
                <a:solidFill>
                  <a:schemeClr val="tx1"/>
                </a:solidFill>
              </a:rPr>
              <a:t>安全控制暂停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720090" y="3024505"/>
            <a:ext cx="236220" cy="16941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已知地图路径规划与导航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6309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5460" y="1080135"/>
            <a:ext cx="6024245" cy="1554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x-none" altLang="zh-CN" sz="2400" dirty="0">
                <a:sym typeface="+mn-ea"/>
              </a:rPr>
              <a:t>平滑运动：设定加速度、速度上限</a:t>
            </a:r>
          </a:p>
          <a:p>
            <a:pPr algn="l"/>
            <a:r>
              <a:rPr lang="x-none" altLang="zh-CN" sz="2400" dirty="0">
                <a:sym typeface="+mn-ea"/>
              </a:rPr>
              <a:t>位置修复：0.5HZ更新自身位置</a:t>
            </a:r>
          </a:p>
          <a:p>
            <a:pPr algn="l"/>
            <a:r>
              <a:rPr lang="x-none" altLang="zh-CN" sz="2400" dirty="0"/>
              <a:t>定位算法：AMCL（蒙特卡洛定位）</a:t>
            </a:r>
          </a:p>
          <a:p>
            <a:pPr algn="l"/>
            <a:r>
              <a:rPr lang="x-none" altLang="zh-CN" sz="2400" dirty="0"/>
              <a:t>路径规划</a:t>
            </a:r>
            <a:r>
              <a:rPr lang="x-none" altLang="zh-CN" sz="2400" dirty="0">
                <a:sym typeface="+mn-ea"/>
              </a:rPr>
              <a:t>：J</a:t>
            </a:r>
            <a:r>
              <a:rPr lang="x-none" altLang="zh-CN" sz="2400" dirty="0"/>
              <a:t>MP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2664460"/>
            <a:ext cx="3388360" cy="2541270"/>
          </a:xfrm>
          <a:prstGeom prst="rect">
            <a:avLst/>
          </a:prstGeom>
        </p:spPr>
      </p:pic>
      <p:graphicFrame>
        <p:nvGraphicFramePr>
          <p:cNvPr id="33" name="图示 32"/>
          <p:cNvGraphicFramePr/>
          <p:nvPr>
            <p:extLst/>
          </p:nvPr>
        </p:nvGraphicFramePr>
        <p:xfrm>
          <a:off x="5544691" y="810979"/>
          <a:ext cx="5086475" cy="4289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已知地图路径规划与导航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288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412848198"/>
              </p:ext>
            </p:extLst>
          </p:nvPr>
        </p:nvGraphicFramePr>
        <p:xfrm>
          <a:off x="2376339" y="215751"/>
          <a:ext cx="7200800" cy="528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44091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汇报内容</a:t>
            </a:r>
          </a:p>
        </p:txBody>
      </p:sp>
    </p:spTree>
    <p:extLst>
      <p:ext uri="{BB962C8B-B14F-4D97-AF65-F5344CB8AC3E}">
        <p14:creationId xmlns:p14="http://schemas.microsoft.com/office/powerpoint/2010/main" val="32208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已知地图路径规划与导航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95" y="1079847"/>
            <a:ext cx="4421855" cy="3918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56" y="1077604"/>
            <a:ext cx="4350161" cy="39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未知环境</a:t>
            </a:r>
            <a:r>
              <a:rPr lang="zh-CN" altLang="en-US" sz="2800" b="1" dirty="0"/>
              <a:t>同步定位</a:t>
            </a:r>
            <a:r>
              <a:rPr lang="zh-CN" altLang="en-US" sz="2800" b="1" dirty="0" smtClean="0"/>
              <a:t>与地图构建（</a:t>
            </a:r>
            <a:r>
              <a:rPr lang="en-US" altLang="zh-CN" sz="2800" b="1" dirty="0" smtClean="0"/>
              <a:t>SLAM</a:t>
            </a:r>
            <a:r>
              <a:rPr lang="zh-CN" altLang="en-US" sz="2800" b="1" dirty="0" smtClean="0"/>
              <a:t>）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5" y="815479"/>
            <a:ext cx="3640201" cy="20612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5" y="2961078"/>
            <a:ext cx="3640202" cy="22952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13" y="815479"/>
            <a:ext cx="5856906" cy="44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效果对比</a:t>
            </a:r>
            <a:endParaRPr lang="zh-CN" altLang="en-US" sz="2800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451332"/>
              </p:ext>
            </p:extLst>
          </p:nvPr>
        </p:nvGraphicFramePr>
        <p:xfrm>
          <a:off x="1080195" y="719807"/>
          <a:ext cx="8568952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3312368"/>
                <a:gridCol w="3240360"/>
              </a:tblGrid>
              <a:tr h="431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比较项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已知地图路径规划与导航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未知环境</a:t>
                      </a:r>
                      <a:r>
                        <a:rPr lang="en-US" altLang="zh-CN" dirty="0" smtClean="0"/>
                        <a:t>SLAM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31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地图需求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需要预先建图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无需预先建图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31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启动点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固定启动点，需人为定位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任意位置启动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448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局部运动规划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DWA</a:t>
                      </a:r>
                      <a:r>
                        <a:rPr lang="zh-CN" altLang="en-US" dirty="0" smtClean="0"/>
                        <a:t>算法，可实现动态避障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448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全局路径规划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JSP</a:t>
                      </a:r>
                      <a:r>
                        <a:rPr lang="zh-CN" altLang="en-US" dirty="0" smtClean="0"/>
                        <a:t>算法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A*</a:t>
                      </a:r>
                      <a:r>
                        <a:rPr lang="zh-CN" altLang="en-US" dirty="0" smtClean="0"/>
                        <a:t>算法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31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自动定位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AMCL</a:t>
                      </a:r>
                      <a:r>
                        <a:rPr lang="zh-CN" altLang="en-US" dirty="0" smtClean="0"/>
                        <a:t>算法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AMCL</a:t>
                      </a:r>
                      <a:r>
                        <a:rPr lang="zh-CN" altLang="en-US" dirty="0" smtClean="0"/>
                        <a:t>算法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448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运动控制平滑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路径平滑，运动流畅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31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动态地图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地图随机器人运动动态更新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6610" y="15364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性能对标</a:t>
            </a:r>
            <a:endParaRPr lang="zh-CN" altLang="en-US" sz="28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92163" y="791815"/>
          <a:ext cx="8136903" cy="47079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12301"/>
                <a:gridCol w="2712301"/>
                <a:gridCol w="2712301"/>
              </a:tblGrid>
              <a:tr h="5084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性能                    机器人</a:t>
                      </a:r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软件所</a:t>
                      </a:r>
                      <a:r>
                        <a:rPr lang="en-US" altLang="zh-CN" dirty="0" err="1" smtClean="0"/>
                        <a:t>Xbot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ZEUS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84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移动速度（</a:t>
                      </a:r>
                      <a:r>
                        <a:rPr lang="en-US" altLang="zh-CN" dirty="0" smtClean="0"/>
                        <a:t>m/s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0.01~2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0.3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0.4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0.5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84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障碍物检测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正前方三维检测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固定高度平面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84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自主建图定位与导航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84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未知环境探索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正在开发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84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续航时间（</a:t>
                      </a:r>
                      <a:r>
                        <a:rPr lang="en-US" altLang="zh-CN" dirty="0" smtClean="0"/>
                        <a:t>h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&gt;8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2~3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84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可升降平台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30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二次开发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可扩展性好，可外接传感器或加入自定义功能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较为封闭，数据不可获得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84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固定路线运行模式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5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2454" y="124987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Sample_skelet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21" y="938779"/>
            <a:ext cx="2182837" cy="2353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6099" y="287759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骨骼检测</a:t>
            </a:r>
            <a:r>
              <a:rPr lang="zh-CN" altLang="en-US" sz="2800" b="1" dirty="0"/>
              <a:t>技术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032523" y="1291808"/>
            <a:ext cx="6457869" cy="3750712"/>
            <a:chOff x="3983365" y="1295871"/>
            <a:chExt cx="6457869" cy="3750712"/>
          </a:xfrm>
        </p:grpSpPr>
        <p:sp>
          <p:nvSpPr>
            <p:cNvPr id="9" name="任意多边形 8"/>
            <p:cNvSpPr/>
            <p:nvPr/>
          </p:nvSpPr>
          <p:spPr>
            <a:xfrm>
              <a:off x="9107241" y="1295871"/>
              <a:ext cx="1333993" cy="3750712"/>
            </a:xfrm>
            <a:custGeom>
              <a:avLst/>
              <a:gdLst>
                <a:gd name="connsiteX0" fmla="*/ 0 w 1333993"/>
                <a:gd name="connsiteY0" fmla="*/ 133399 h 3750712"/>
                <a:gd name="connsiteX1" fmla="*/ 133399 w 1333993"/>
                <a:gd name="connsiteY1" fmla="*/ 0 h 3750712"/>
                <a:gd name="connsiteX2" fmla="*/ 1200594 w 1333993"/>
                <a:gd name="connsiteY2" fmla="*/ 0 h 3750712"/>
                <a:gd name="connsiteX3" fmla="*/ 1333993 w 1333993"/>
                <a:gd name="connsiteY3" fmla="*/ 133399 h 3750712"/>
                <a:gd name="connsiteX4" fmla="*/ 1333993 w 1333993"/>
                <a:gd name="connsiteY4" fmla="*/ 3617313 h 3750712"/>
                <a:gd name="connsiteX5" fmla="*/ 1200594 w 1333993"/>
                <a:gd name="connsiteY5" fmla="*/ 3750712 h 3750712"/>
                <a:gd name="connsiteX6" fmla="*/ 133399 w 1333993"/>
                <a:gd name="connsiteY6" fmla="*/ 3750712 h 3750712"/>
                <a:gd name="connsiteX7" fmla="*/ 0 w 1333993"/>
                <a:gd name="connsiteY7" fmla="*/ 3617313 h 3750712"/>
                <a:gd name="connsiteX8" fmla="*/ 0 w 1333993"/>
                <a:gd name="connsiteY8" fmla="*/ 133399 h 375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993" h="3750712">
                  <a:moveTo>
                    <a:pt x="0" y="133399"/>
                  </a:moveTo>
                  <a:cubicBezTo>
                    <a:pt x="0" y="59725"/>
                    <a:pt x="59725" y="0"/>
                    <a:pt x="133399" y="0"/>
                  </a:cubicBezTo>
                  <a:lnTo>
                    <a:pt x="1200594" y="0"/>
                  </a:lnTo>
                  <a:cubicBezTo>
                    <a:pt x="1274268" y="0"/>
                    <a:pt x="1333993" y="59725"/>
                    <a:pt x="1333993" y="133399"/>
                  </a:cubicBezTo>
                  <a:lnTo>
                    <a:pt x="1333993" y="3617313"/>
                  </a:lnTo>
                  <a:cubicBezTo>
                    <a:pt x="1333993" y="3690987"/>
                    <a:pt x="1274268" y="3750712"/>
                    <a:pt x="1200594" y="3750712"/>
                  </a:cubicBezTo>
                  <a:lnTo>
                    <a:pt x="133399" y="3750712"/>
                  </a:lnTo>
                  <a:cubicBezTo>
                    <a:pt x="59725" y="3750712"/>
                    <a:pt x="0" y="3690987"/>
                    <a:pt x="0" y="3617313"/>
                  </a:cubicBezTo>
                  <a:lnTo>
                    <a:pt x="0" y="133399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234696" bIns="2860195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/>
                <a:t>功能</a:t>
              </a:r>
              <a:endParaRPr lang="zh-CN" altLang="en-US" sz="2400" kern="1200" dirty="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7096017" y="1295871"/>
              <a:ext cx="1333993" cy="3750712"/>
            </a:xfrm>
            <a:custGeom>
              <a:avLst/>
              <a:gdLst>
                <a:gd name="connsiteX0" fmla="*/ 0 w 1333993"/>
                <a:gd name="connsiteY0" fmla="*/ 133399 h 3750712"/>
                <a:gd name="connsiteX1" fmla="*/ 133399 w 1333993"/>
                <a:gd name="connsiteY1" fmla="*/ 0 h 3750712"/>
                <a:gd name="connsiteX2" fmla="*/ 1200594 w 1333993"/>
                <a:gd name="connsiteY2" fmla="*/ 0 h 3750712"/>
                <a:gd name="connsiteX3" fmla="*/ 1333993 w 1333993"/>
                <a:gd name="connsiteY3" fmla="*/ 133399 h 3750712"/>
                <a:gd name="connsiteX4" fmla="*/ 1333993 w 1333993"/>
                <a:gd name="connsiteY4" fmla="*/ 3617313 h 3750712"/>
                <a:gd name="connsiteX5" fmla="*/ 1200594 w 1333993"/>
                <a:gd name="connsiteY5" fmla="*/ 3750712 h 3750712"/>
                <a:gd name="connsiteX6" fmla="*/ 133399 w 1333993"/>
                <a:gd name="connsiteY6" fmla="*/ 3750712 h 3750712"/>
                <a:gd name="connsiteX7" fmla="*/ 0 w 1333993"/>
                <a:gd name="connsiteY7" fmla="*/ 3617313 h 3750712"/>
                <a:gd name="connsiteX8" fmla="*/ 0 w 1333993"/>
                <a:gd name="connsiteY8" fmla="*/ 133399 h 375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993" h="3750712">
                  <a:moveTo>
                    <a:pt x="0" y="133399"/>
                  </a:moveTo>
                  <a:cubicBezTo>
                    <a:pt x="0" y="59725"/>
                    <a:pt x="59725" y="0"/>
                    <a:pt x="133399" y="0"/>
                  </a:cubicBezTo>
                  <a:lnTo>
                    <a:pt x="1200594" y="0"/>
                  </a:lnTo>
                  <a:cubicBezTo>
                    <a:pt x="1274268" y="0"/>
                    <a:pt x="1333993" y="59725"/>
                    <a:pt x="1333993" y="133399"/>
                  </a:cubicBezTo>
                  <a:lnTo>
                    <a:pt x="1333993" y="3617313"/>
                  </a:lnTo>
                  <a:cubicBezTo>
                    <a:pt x="1333993" y="3690987"/>
                    <a:pt x="1274268" y="3750712"/>
                    <a:pt x="1200594" y="3750712"/>
                  </a:cubicBezTo>
                  <a:lnTo>
                    <a:pt x="133399" y="3750712"/>
                  </a:lnTo>
                  <a:cubicBezTo>
                    <a:pt x="59725" y="3750712"/>
                    <a:pt x="0" y="3690987"/>
                    <a:pt x="0" y="3617313"/>
                  </a:cubicBezTo>
                  <a:lnTo>
                    <a:pt x="0" y="133399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234696" bIns="2860195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/>
                <a:t>数据</a:t>
              </a:r>
              <a:endParaRPr lang="zh-CN" altLang="en-US" sz="2400" kern="1200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539691" y="1295871"/>
              <a:ext cx="1333993" cy="3750712"/>
            </a:xfrm>
            <a:custGeom>
              <a:avLst/>
              <a:gdLst>
                <a:gd name="connsiteX0" fmla="*/ 0 w 1333993"/>
                <a:gd name="connsiteY0" fmla="*/ 133399 h 3750712"/>
                <a:gd name="connsiteX1" fmla="*/ 133399 w 1333993"/>
                <a:gd name="connsiteY1" fmla="*/ 0 h 3750712"/>
                <a:gd name="connsiteX2" fmla="*/ 1200594 w 1333993"/>
                <a:gd name="connsiteY2" fmla="*/ 0 h 3750712"/>
                <a:gd name="connsiteX3" fmla="*/ 1333993 w 1333993"/>
                <a:gd name="connsiteY3" fmla="*/ 133399 h 3750712"/>
                <a:gd name="connsiteX4" fmla="*/ 1333993 w 1333993"/>
                <a:gd name="connsiteY4" fmla="*/ 3617313 h 3750712"/>
                <a:gd name="connsiteX5" fmla="*/ 1200594 w 1333993"/>
                <a:gd name="connsiteY5" fmla="*/ 3750712 h 3750712"/>
                <a:gd name="connsiteX6" fmla="*/ 133399 w 1333993"/>
                <a:gd name="connsiteY6" fmla="*/ 3750712 h 3750712"/>
                <a:gd name="connsiteX7" fmla="*/ 0 w 1333993"/>
                <a:gd name="connsiteY7" fmla="*/ 3617313 h 3750712"/>
                <a:gd name="connsiteX8" fmla="*/ 0 w 1333993"/>
                <a:gd name="connsiteY8" fmla="*/ 133399 h 375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993" h="3750712">
                  <a:moveTo>
                    <a:pt x="0" y="133399"/>
                  </a:moveTo>
                  <a:cubicBezTo>
                    <a:pt x="0" y="59725"/>
                    <a:pt x="59725" y="0"/>
                    <a:pt x="133399" y="0"/>
                  </a:cubicBezTo>
                  <a:lnTo>
                    <a:pt x="1200594" y="0"/>
                  </a:lnTo>
                  <a:cubicBezTo>
                    <a:pt x="1274268" y="0"/>
                    <a:pt x="1333993" y="59725"/>
                    <a:pt x="1333993" y="133399"/>
                  </a:cubicBezTo>
                  <a:lnTo>
                    <a:pt x="1333993" y="3617313"/>
                  </a:lnTo>
                  <a:cubicBezTo>
                    <a:pt x="1333993" y="3690987"/>
                    <a:pt x="1274268" y="3750712"/>
                    <a:pt x="1200594" y="3750712"/>
                  </a:cubicBezTo>
                  <a:lnTo>
                    <a:pt x="133399" y="3750712"/>
                  </a:lnTo>
                  <a:cubicBezTo>
                    <a:pt x="59725" y="3750712"/>
                    <a:pt x="0" y="3690987"/>
                    <a:pt x="0" y="3617313"/>
                  </a:cubicBezTo>
                  <a:lnTo>
                    <a:pt x="0" y="133399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234696" bIns="2860195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/>
                <a:t>驱动</a:t>
              </a:r>
              <a:endParaRPr lang="zh-CN" altLang="en-US" sz="2400" kern="1200" dirty="0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983365" y="1295871"/>
              <a:ext cx="1333993" cy="3750712"/>
            </a:xfrm>
            <a:custGeom>
              <a:avLst/>
              <a:gdLst>
                <a:gd name="connsiteX0" fmla="*/ 0 w 1333993"/>
                <a:gd name="connsiteY0" fmla="*/ 133399 h 3750712"/>
                <a:gd name="connsiteX1" fmla="*/ 133399 w 1333993"/>
                <a:gd name="connsiteY1" fmla="*/ 0 h 3750712"/>
                <a:gd name="connsiteX2" fmla="*/ 1200594 w 1333993"/>
                <a:gd name="connsiteY2" fmla="*/ 0 h 3750712"/>
                <a:gd name="connsiteX3" fmla="*/ 1333993 w 1333993"/>
                <a:gd name="connsiteY3" fmla="*/ 133399 h 3750712"/>
                <a:gd name="connsiteX4" fmla="*/ 1333993 w 1333993"/>
                <a:gd name="connsiteY4" fmla="*/ 3617313 h 3750712"/>
                <a:gd name="connsiteX5" fmla="*/ 1200594 w 1333993"/>
                <a:gd name="connsiteY5" fmla="*/ 3750712 h 3750712"/>
                <a:gd name="connsiteX6" fmla="*/ 133399 w 1333993"/>
                <a:gd name="connsiteY6" fmla="*/ 3750712 h 3750712"/>
                <a:gd name="connsiteX7" fmla="*/ 0 w 1333993"/>
                <a:gd name="connsiteY7" fmla="*/ 3617313 h 3750712"/>
                <a:gd name="connsiteX8" fmla="*/ 0 w 1333993"/>
                <a:gd name="connsiteY8" fmla="*/ 133399 h 375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993" h="3750712">
                  <a:moveTo>
                    <a:pt x="0" y="133399"/>
                  </a:moveTo>
                  <a:cubicBezTo>
                    <a:pt x="0" y="59725"/>
                    <a:pt x="59725" y="0"/>
                    <a:pt x="133399" y="0"/>
                  </a:cubicBezTo>
                  <a:lnTo>
                    <a:pt x="1200594" y="0"/>
                  </a:lnTo>
                  <a:cubicBezTo>
                    <a:pt x="1274268" y="0"/>
                    <a:pt x="1333993" y="59725"/>
                    <a:pt x="1333993" y="133399"/>
                  </a:cubicBezTo>
                  <a:lnTo>
                    <a:pt x="1333993" y="3617313"/>
                  </a:lnTo>
                  <a:cubicBezTo>
                    <a:pt x="1333993" y="3690987"/>
                    <a:pt x="1274268" y="3750712"/>
                    <a:pt x="1200594" y="3750712"/>
                  </a:cubicBezTo>
                  <a:lnTo>
                    <a:pt x="133399" y="3750712"/>
                  </a:lnTo>
                  <a:cubicBezTo>
                    <a:pt x="59725" y="3750712"/>
                    <a:pt x="0" y="3690987"/>
                    <a:pt x="0" y="3617313"/>
                  </a:cubicBezTo>
                  <a:lnTo>
                    <a:pt x="0" y="133399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234696" bIns="2860195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/>
                <a:t>硬件</a:t>
              </a:r>
              <a:endParaRPr lang="zh-CN" altLang="en-US" sz="2400" kern="1200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094531" y="3588718"/>
              <a:ext cx="1111661" cy="779407"/>
            </a:xfrm>
            <a:custGeom>
              <a:avLst/>
              <a:gdLst>
                <a:gd name="connsiteX0" fmla="*/ 0 w 1111661"/>
                <a:gd name="connsiteY0" fmla="*/ 77941 h 779407"/>
                <a:gd name="connsiteX1" fmla="*/ 77941 w 1111661"/>
                <a:gd name="connsiteY1" fmla="*/ 0 h 779407"/>
                <a:gd name="connsiteX2" fmla="*/ 1033720 w 1111661"/>
                <a:gd name="connsiteY2" fmla="*/ 0 h 779407"/>
                <a:gd name="connsiteX3" fmla="*/ 1111661 w 1111661"/>
                <a:gd name="connsiteY3" fmla="*/ 77941 h 779407"/>
                <a:gd name="connsiteX4" fmla="*/ 1111661 w 1111661"/>
                <a:gd name="connsiteY4" fmla="*/ 701466 h 779407"/>
                <a:gd name="connsiteX5" fmla="*/ 1033720 w 1111661"/>
                <a:gd name="connsiteY5" fmla="*/ 779407 h 779407"/>
                <a:gd name="connsiteX6" fmla="*/ 77941 w 1111661"/>
                <a:gd name="connsiteY6" fmla="*/ 779407 h 779407"/>
                <a:gd name="connsiteX7" fmla="*/ 0 w 1111661"/>
                <a:gd name="connsiteY7" fmla="*/ 701466 h 779407"/>
                <a:gd name="connsiteX8" fmla="*/ 0 w 1111661"/>
                <a:gd name="connsiteY8" fmla="*/ 77941 h 77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779407">
                  <a:moveTo>
                    <a:pt x="0" y="77941"/>
                  </a:moveTo>
                  <a:cubicBezTo>
                    <a:pt x="0" y="34895"/>
                    <a:pt x="34895" y="0"/>
                    <a:pt x="77941" y="0"/>
                  </a:cubicBezTo>
                  <a:lnTo>
                    <a:pt x="1033720" y="0"/>
                  </a:lnTo>
                  <a:cubicBezTo>
                    <a:pt x="1076766" y="0"/>
                    <a:pt x="1111661" y="34895"/>
                    <a:pt x="1111661" y="77941"/>
                  </a:cubicBezTo>
                  <a:lnTo>
                    <a:pt x="1111661" y="701466"/>
                  </a:lnTo>
                  <a:cubicBezTo>
                    <a:pt x="1111661" y="744512"/>
                    <a:pt x="1076766" y="779407"/>
                    <a:pt x="1033720" y="779407"/>
                  </a:cubicBezTo>
                  <a:lnTo>
                    <a:pt x="77941" y="779407"/>
                  </a:lnTo>
                  <a:cubicBezTo>
                    <a:pt x="34895" y="779407"/>
                    <a:pt x="0" y="744512"/>
                    <a:pt x="0" y="701466"/>
                  </a:cubicBezTo>
                  <a:lnTo>
                    <a:pt x="0" y="779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258" tIns="34258" rIns="34258" bIns="3425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Asus </a:t>
              </a:r>
              <a:r>
                <a:rPr lang="en-US" altLang="zh-CN" sz="1800" kern="1200" dirty="0" err="1" smtClean="0"/>
                <a:t>XTion</a:t>
              </a:r>
              <a:r>
                <a:rPr lang="en-US" altLang="zh-CN" sz="1800" kern="1200" dirty="0" smtClean="0"/>
                <a:t> Camera</a:t>
              </a:r>
              <a:endParaRPr lang="zh-CN" altLang="en-US" sz="1800" kern="1200" dirty="0"/>
            </a:p>
          </p:txBody>
        </p:sp>
        <p:sp>
          <p:nvSpPr>
            <p:cNvPr id="15" name="任意多边形 14"/>
            <p:cNvSpPr/>
            <p:nvPr/>
          </p:nvSpPr>
          <p:spPr>
            <a:xfrm rot="18289469">
              <a:off x="5039195" y="3645482"/>
              <a:ext cx="778658" cy="26674"/>
            </a:xfrm>
            <a:custGeom>
              <a:avLst/>
              <a:gdLst>
                <a:gd name="connsiteX0" fmla="*/ 0 w 778658"/>
                <a:gd name="connsiteY0" fmla="*/ 13337 h 26674"/>
                <a:gd name="connsiteX1" fmla="*/ 778658 w 778658"/>
                <a:gd name="connsiteY1" fmla="*/ 13337 h 2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658" h="26674">
                  <a:moveTo>
                    <a:pt x="0" y="13337"/>
                  </a:moveTo>
                  <a:lnTo>
                    <a:pt x="778658" y="13337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2563" tIns="-6129" rIns="382562" bIns="-6129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5650857" y="3061301"/>
              <a:ext cx="1111661" cy="555830"/>
            </a:xfrm>
            <a:custGeom>
              <a:avLst/>
              <a:gdLst>
                <a:gd name="connsiteX0" fmla="*/ 0 w 1111661"/>
                <a:gd name="connsiteY0" fmla="*/ 55583 h 555830"/>
                <a:gd name="connsiteX1" fmla="*/ 55583 w 1111661"/>
                <a:gd name="connsiteY1" fmla="*/ 0 h 555830"/>
                <a:gd name="connsiteX2" fmla="*/ 1056078 w 1111661"/>
                <a:gd name="connsiteY2" fmla="*/ 0 h 555830"/>
                <a:gd name="connsiteX3" fmla="*/ 1111661 w 1111661"/>
                <a:gd name="connsiteY3" fmla="*/ 55583 h 555830"/>
                <a:gd name="connsiteX4" fmla="*/ 1111661 w 1111661"/>
                <a:gd name="connsiteY4" fmla="*/ 500247 h 555830"/>
                <a:gd name="connsiteX5" fmla="*/ 1056078 w 1111661"/>
                <a:gd name="connsiteY5" fmla="*/ 555830 h 555830"/>
                <a:gd name="connsiteX6" fmla="*/ 55583 w 1111661"/>
                <a:gd name="connsiteY6" fmla="*/ 555830 h 555830"/>
                <a:gd name="connsiteX7" fmla="*/ 0 w 1111661"/>
                <a:gd name="connsiteY7" fmla="*/ 500247 h 555830"/>
                <a:gd name="connsiteX8" fmla="*/ 0 w 1111661"/>
                <a:gd name="connsiteY8" fmla="*/ 55583 h 55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555830">
                  <a:moveTo>
                    <a:pt x="0" y="55583"/>
                  </a:moveTo>
                  <a:cubicBezTo>
                    <a:pt x="0" y="24885"/>
                    <a:pt x="24885" y="0"/>
                    <a:pt x="55583" y="0"/>
                  </a:cubicBezTo>
                  <a:lnTo>
                    <a:pt x="1056078" y="0"/>
                  </a:lnTo>
                  <a:cubicBezTo>
                    <a:pt x="1086776" y="0"/>
                    <a:pt x="1111661" y="24885"/>
                    <a:pt x="1111661" y="55583"/>
                  </a:cubicBezTo>
                  <a:lnTo>
                    <a:pt x="1111661" y="500247"/>
                  </a:lnTo>
                  <a:cubicBezTo>
                    <a:pt x="1111661" y="530945"/>
                    <a:pt x="1086776" y="555830"/>
                    <a:pt x="1056078" y="555830"/>
                  </a:cubicBezTo>
                  <a:lnTo>
                    <a:pt x="55583" y="555830"/>
                  </a:lnTo>
                  <a:cubicBezTo>
                    <a:pt x="24885" y="555830"/>
                    <a:pt x="0" y="530945"/>
                    <a:pt x="0" y="500247"/>
                  </a:cubicBezTo>
                  <a:lnTo>
                    <a:pt x="0" y="555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10" tIns="27710" rIns="27710" bIns="2771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OpenNI2</a:t>
              </a:r>
              <a:endParaRPr lang="zh-CN" altLang="en-US" sz="1800" kern="1200" dirty="0"/>
            </a:p>
          </p:txBody>
        </p:sp>
        <p:sp>
          <p:nvSpPr>
            <p:cNvPr id="17" name="任意多边形 16"/>
            <p:cNvSpPr/>
            <p:nvPr/>
          </p:nvSpPr>
          <p:spPr>
            <a:xfrm rot="18289469">
              <a:off x="6595521" y="3006276"/>
              <a:ext cx="778658" cy="26674"/>
            </a:xfrm>
            <a:custGeom>
              <a:avLst/>
              <a:gdLst>
                <a:gd name="connsiteX0" fmla="*/ 0 w 778658"/>
                <a:gd name="connsiteY0" fmla="*/ 13337 h 26674"/>
                <a:gd name="connsiteX1" fmla="*/ 778658 w 778658"/>
                <a:gd name="connsiteY1" fmla="*/ 13337 h 2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658" h="26674">
                  <a:moveTo>
                    <a:pt x="0" y="13337"/>
                  </a:moveTo>
                  <a:lnTo>
                    <a:pt x="778658" y="13337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2563" tIns="-6129" rIns="382563" bIns="-6129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7207183" y="2422096"/>
              <a:ext cx="1111661" cy="555830"/>
            </a:xfrm>
            <a:custGeom>
              <a:avLst/>
              <a:gdLst>
                <a:gd name="connsiteX0" fmla="*/ 0 w 1111661"/>
                <a:gd name="connsiteY0" fmla="*/ 55583 h 555830"/>
                <a:gd name="connsiteX1" fmla="*/ 55583 w 1111661"/>
                <a:gd name="connsiteY1" fmla="*/ 0 h 555830"/>
                <a:gd name="connsiteX2" fmla="*/ 1056078 w 1111661"/>
                <a:gd name="connsiteY2" fmla="*/ 0 h 555830"/>
                <a:gd name="connsiteX3" fmla="*/ 1111661 w 1111661"/>
                <a:gd name="connsiteY3" fmla="*/ 55583 h 555830"/>
                <a:gd name="connsiteX4" fmla="*/ 1111661 w 1111661"/>
                <a:gd name="connsiteY4" fmla="*/ 500247 h 555830"/>
                <a:gd name="connsiteX5" fmla="*/ 1056078 w 1111661"/>
                <a:gd name="connsiteY5" fmla="*/ 555830 h 555830"/>
                <a:gd name="connsiteX6" fmla="*/ 55583 w 1111661"/>
                <a:gd name="connsiteY6" fmla="*/ 555830 h 555830"/>
                <a:gd name="connsiteX7" fmla="*/ 0 w 1111661"/>
                <a:gd name="connsiteY7" fmla="*/ 500247 h 555830"/>
                <a:gd name="connsiteX8" fmla="*/ 0 w 1111661"/>
                <a:gd name="connsiteY8" fmla="*/ 55583 h 55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555830">
                  <a:moveTo>
                    <a:pt x="0" y="55583"/>
                  </a:moveTo>
                  <a:cubicBezTo>
                    <a:pt x="0" y="24885"/>
                    <a:pt x="24885" y="0"/>
                    <a:pt x="55583" y="0"/>
                  </a:cubicBezTo>
                  <a:lnTo>
                    <a:pt x="1056078" y="0"/>
                  </a:lnTo>
                  <a:cubicBezTo>
                    <a:pt x="1086776" y="0"/>
                    <a:pt x="1111661" y="24885"/>
                    <a:pt x="1111661" y="55583"/>
                  </a:cubicBezTo>
                  <a:lnTo>
                    <a:pt x="1111661" y="500247"/>
                  </a:lnTo>
                  <a:cubicBezTo>
                    <a:pt x="1111661" y="530945"/>
                    <a:pt x="1086776" y="555830"/>
                    <a:pt x="1056078" y="555830"/>
                  </a:cubicBezTo>
                  <a:lnTo>
                    <a:pt x="55583" y="555830"/>
                  </a:lnTo>
                  <a:cubicBezTo>
                    <a:pt x="24885" y="555830"/>
                    <a:pt x="0" y="530945"/>
                    <a:pt x="0" y="500247"/>
                  </a:cubicBezTo>
                  <a:lnTo>
                    <a:pt x="0" y="555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440" tIns="26440" rIns="26440" bIns="2644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/>
                <a:t>/</a:t>
              </a:r>
              <a:r>
                <a:rPr lang="en-US" altLang="zh-CN" sz="1600" kern="1200" dirty="0" err="1" smtClean="0"/>
                <a:t>rgb</a:t>
              </a:r>
              <a:endParaRPr lang="en-US" altLang="zh-CN" sz="1600" kern="1200" dirty="0" smtClean="0"/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/>
                <a:t>颜色信息</a:t>
              </a:r>
              <a:endParaRPr lang="zh-CN" altLang="en-US" sz="1600" kern="1200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762518" y="3325879"/>
              <a:ext cx="444664" cy="26674"/>
            </a:xfrm>
            <a:custGeom>
              <a:avLst/>
              <a:gdLst>
                <a:gd name="connsiteX0" fmla="*/ 0 w 444664"/>
                <a:gd name="connsiteY0" fmla="*/ 13337 h 26674"/>
                <a:gd name="connsiteX1" fmla="*/ 444664 w 444664"/>
                <a:gd name="connsiteY1" fmla="*/ 13337 h 2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664" h="26674">
                  <a:moveTo>
                    <a:pt x="0" y="13337"/>
                  </a:moveTo>
                  <a:lnTo>
                    <a:pt x="444664" y="13337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916" tIns="2221" rIns="223915" bIns="222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207183" y="3061301"/>
              <a:ext cx="1111661" cy="555830"/>
            </a:xfrm>
            <a:custGeom>
              <a:avLst/>
              <a:gdLst>
                <a:gd name="connsiteX0" fmla="*/ 0 w 1111661"/>
                <a:gd name="connsiteY0" fmla="*/ 55583 h 555830"/>
                <a:gd name="connsiteX1" fmla="*/ 55583 w 1111661"/>
                <a:gd name="connsiteY1" fmla="*/ 0 h 555830"/>
                <a:gd name="connsiteX2" fmla="*/ 1056078 w 1111661"/>
                <a:gd name="connsiteY2" fmla="*/ 0 h 555830"/>
                <a:gd name="connsiteX3" fmla="*/ 1111661 w 1111661"/>
                <a:gd name="connsiteY3" fmla="*/ 55583 h 555830"/>
                <a:gd name="connsiteX4" fmla="*/ 1111661 w 1111661"/>
                <a:gd name="connsiteY4" fmla="*/ 500247 h 555830"/>
                <a:gd name="connsiteX5" fmla="*/ 1056078 w 1111661"/>
                <a:gd name="connsiteY5" fmla="*/ 555830 h 555830"/>
                <a:gd name="connsiteX6" fmla="*/ 55583 w 1111661"/>
                <a:gd name="connsiteY6" fmla="*/ 555830 h 555830"/>
                <a:gd name="connsiteX7" fmla="*/ 0 w 1111661"/>
                <a:gd name="connsiteY7" fmla="*/ 500247 h 555830"/>
                <a:gd name="connsiteX8" fmla="*/ 0 w 1111661"/>
                <a:gd name="connsiteY8" fmla="*/ 55583 h 55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555830">
                  <a:moveTo>
                    <a:pt x="0" y="55583"/>
                  </a:moveTo>
                  <a:cubicBezTo>
                    <a:pt x="0" y="24885"/>
                    <a:pt x="24885" y="0"/>
                    <a:pt x="55583" y="0"/>
                  </a:cubicBezTo>
                  <a:lnTo>
                    <a:pt x="1056078" y="0"/>
                  </a:lnTo>
                  <a:cubicBezTo>
                    <a:pt x="1086776" y="0"/>
                    <a:pt x="1111661" y="24885"/>
                    <a:pt x="1111661" y="55583"/>
                  </a:cubicBezTo>
                  <a:lnTo>
                    <a:pt x="1111661" y="500247"/>
                  </a:lnTo>
                  <a:cubicBezTo>
                    <a:pt x="1111661" y="530945"/>
                    <a:pt x="1086776" y="555830"/>
                    <a:pt x="1056078" y="555830"/>
                  </a:cubicBezTo>
                  <a:lnTo>
                    <a:pt x="55583" y="555830"/>
                  </a:lnTo>
                  <a:cubicBezTo>
                    <a:pt x="24885" y="555830"/>
                    <a:pt x="0" y="530945"/>
                    <a:pt x="0" y="500247"/>
                  </a:cubicBezTo>
                  <a:lnTo>
                    <a:pt x="0" y="555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440" tIns="26440" rIns="26440" bIns="2644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/>
                <a:t>/depth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/>
                <a:t>深度信息</a:t>
              </a:r>
              <a:endParaRPr lang="zh-CN" altLang="en-US" sz="1600" kern="1200" dirty="0"/>
            </a:p>
          </p:txBody>
        </p:sp>
        <p:sp>
          <p:nvSpPr>
            <p:cNvPr id="21" name="任意多边形 20"/>
            <p:cNvSpPr/>
            <p:nvPr/>
          </p:nvSpPr>
          <p:spPr>
            <a:xfrm rot="3310531">
              <a:off x="6595521" y="3645482"/>
              <a:ext cx="778658" cy="26674"/>
            </a:xfrm>
            <a:custGeom>
              <a:avLst/>
              <a:gdLst>
                <a:gd name="connsiteX0" fmla="*/ 0 w 778658"/>
                <a:gd name="connsiteY0" fmla="*/ 13337 h 26674"/>
                <a:gd name="connsiteX1" fmla="*/ 778658 w 778658"/>
                <a:gd name="connsiteY1" fmla="*/ 13337 h 2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658" h="26674">
                  <a:moveTo>
                    <a:pt x="0" y="13337"/>
                  </a:moveTo>
                  <a:lnTo>
                    <a:pt x="778658" y="13337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2563" tIns="-6129" rIns="382562" bIns="-613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7207183" y="3700506"/>
              <a:ext cx="1111661" cy="555830"/>
            </a:xfrm>
            <a:custGeom>
              <a:avLst/>
              <a:gdLst>
                <a:gd name="connsiteX0" fmla="*/ 0 w 1111661"/>
                <a:gd name="connsiteY0" fmla="*/ 55583 h 555830"/>
                <a:gd name="connsiteX1" fmla="*/ 55583 w 1111661"/>
                <a:gd name="connsiteY1" fmla="*/ 0 h 555830"/>
                <a:gd name="connsiteX2" fmla="*/ 1056078 w 1111661"/>
                <a:gd name="connsiteY2" fmla="*/ 0 h 555830"/>
                <a:gd name="connsiteX3" fmla="*/ 1111661 w 1111661"/>
                <a:gd name="connsiteY3" fmla="*/ 55583 h 555830"/>
                <a:gd name="connsiteX4" fmla="*/ 1111661 w 1111661"/>
                <a:gd name="connsiteY4" fmla="*/ 500247 h 555830"/>
                <a:gd name="connsiteX5" fmla="*/ 1056078 w 1111661"/>
                <a:gd name="connsiteY5" fmla="*/ 555830 h 555830"/>
                <a:gd name="connsiteX6" fmla="*/ 55583 w 1111661"/>
                <a:gd name="connsiteY6" fmla="*/ 555830 h 555830"/>
                <a:gd name="connsiteX7" fmla="*/ 0 w 1111661"/>
                <a:gd name="connsiteY7" fmla="*/ 500247 h 555830"/>
                <a:gd name="connsiteX8" fmla="*/ 0 w 1111661"/>
                <a:gd name="connsiteY8" fmla="*/ 55583 h 55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555830">
                  <a:moveTo>
                    <a:pt x="0" y="55583"/>
                  </a:moveTo>
                  <a:cubicBezTo>
                    <a:pt x="0" y="24885"/>
                    <a:pt x="24885" y="0"/>
                    <a:pt x="55583" y="0"/>
                  </a:cubicBezTo>
                  <a:lnTo>
                    <a:pt x="1056078" y="0"/>
                  </a:lnTo>
                  <a:cubicBezTo>
                    <a:pt x="1086776" y="0"/>
                    <a:pt x="1111661" y="24885"/>
                    <a:pt x="1111661" y="55583"/>
                  </a:cubicBezTo>
                  <a:lnTo>
                    <a:pt x="1111661" y="500247"/>
                  </a:lnTo>
                  <a:cubicBezTo>
                    <a:pt x="1111661" y="530945"/>
                    <a:pt x="1086776" y="555830"/>
                    <a:pt x="1056078" y="555830"/>
                  </a:cubicBezTo>
                  <a:lnTo>
                    <a:pt x="55583" y="555830"/>
                  </a:lnTo>
                  <a:cubicBezTo>
                    <a:pt x="24885" y="555830"/>
                    <a:pt x="0" y="530945"/>
                    <a:pt x="0" y="500247"/>
                  </a:cubicBezTo>
                  <a:lnTo>
                    <a:pt x="0" y="555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440" tIns="26440" rIns="26440" bIns="2644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/>
                <a:t>/points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/>
                <a:t>点云信息</a:t>
              </a:r>
              <a:endParaRPr lang="zh-CN" altLang="en-US" sz="1600" kern="1200" dirty="0"/>
            </a:p>
          </p:txBody>
        </p:sp>
        <p:sp>
          <p:nvSpPr>
            <p:cNvPr id="23" name="任意多边形 22"/>
            <p:cNvSpPr/>
            <p:nvPr/>
          </p:nvSpPr>
          <p:spPr>
            <a:xfrm rot="3310531">
              <a:off x="5039195" y="4284687"/>
              <a:ext cx="778658" cy="26674"/>
            </a:xfrm>
            <a:custGeom>
              <a:avLst/>
              <a:gdLst>
                <a:gd name="connsiteX0" fmla="*/ 0 w 778658"/>
                <a:gd name="connsiteY0" fmla="*/ 13337 h 26674"/>
                <a:gd name="connsiteX1" fmla="*/ 778658 w 778658"/>
                <a:gd name="connsiteY1" fmla="*/ 13337 h 2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658" h="26674">
                  <a:moveTo>
                    <a:pt x="0" y="13337"/>
                  </a:moveTo>
                  <a:lnTo>
                    <a:pt x="778658" y="13337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2563" tIns="-6129" rIns="382563" bIns="-6129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5650857" y="4339712"/>
              <a:ext cx="1111661" cy="555830"/>
            </a:xfrm>
            <a:custGeom>
              <a:avLst/>
              <a:gdLst>
                <a:gd name="connsiteX0" fmla="*/ 0 w 1111661"/>
                <a:gd name="connsiteY0" fmla="*/ 55583 h 555830"/>
                <a:gd name="connsiteX1" fmla="*/ 55583 w 1111661"/>
                <a:gd name="connsiteY1" fmla="*/ 0 h 555830"/>
                <a:gd name="connsiteX2" fmla="*/ 1056078 w 1111661"/>
                <a:gd name="connsiteY2" fmla="*/ 0 h 555830"/>
                <a:gd name="connsiteX3" fmla="*/ 1111661 w 1111661"/>
                <a:gd name="connsiteY3" fmla="*/ 55583 h 555830"/>
                <a:gd name="connsiteX4" fmla="*/ 1111661 w 1111661"/>
                <a:gd name="connsiteY4" fmla="*/ 500247 h 555830"/>
                <a:gd name="connsiteX5" fmla="*/ 1056078 w 1111661"/>
                <a:gd name="connsiteY5" fmla="*/ 555830 h 555830"/>
                <a:gd name="connsiteX6" fmla="*/ 55583 w 1111661"/>
                <a:gd name="connsiteY6" fmla="*/ 555830 h 555830"/>
                <a:gd name="connsiteX7" fmla="*/ 0 w 1111661"/>
                <a:gd name="connsiteY7" fmla="*/ 500247 h 555830"/>
                <a:gd name="connsiteX8" fmla="*/ 0 w 1111661"/>
                <a:gd name="connsiteY8" fmla="*/ 55583 h 55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555830">
                  <a:moveTo>
                    <a:pt x="0" y="55583"/>
                  </a:moveTo>
                  <a:cubicBezTo>
                    <a:pt x="0" y="24885"/>
                    <a:pt x="24885" y="0"/>
                    <a:pt x="55583" y="0"/>
                  </a:cubicBezTo>
                  <a:lnTo>
                    <a:pt x="1056078" y="0"/>
                  </a:lnTo>
                  <a:cubicBezTo>
                    <a:pt x="1086776" y="0"/>
                    <a:pt x="1111661" y="24885"/>
                    <a:pt x="1111661" y="55583"/>
                  </a:cubicBezTo>
                  <a:lnTo>
                    <a:pt x="1111661" y="500247"/>
                  </a:lnTo>
                  <a:cubicBezTo>
                    <a:pt x="1111661" y="530945"/>
                    <a:pt x="1086776" y="555830"/>
                    <a:pt x="1056078" y="555830"/>
                  </a:cubicBezTo>
                  <a:lnTo>
                    <a:pt x="55583" y="555830"/>
                  </a:lnTo>
                  <a:cubicBezTo>
                    <a:pt x="24885" y="555830"/>
                    <a:pt x="0" y="530945"/>
                    <a:pt x="0" y="500247"/>
                  </a:cubicBezTo>
                  <a:lnTo>
                    <a:pt x="0" y="555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10" tIns="27710" rIns="27710" bIns="2771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NiTE2</a:t>
              </a:r>
              <a:endParaRPr lang="zh-CN" altLang="en-US" sz="1800" kern="1200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6762518" y="4604289"/>
              <a:ext cx="444664" cy="26674"/>
            </a:xfrm>
            <a:custGeom>
              <a:avLst/>
              <a:gdLst>
                <a:gd name="connsiteX0" fmla="*/ 0 w 444664"/>
                <a:gd name="connsiteY0" fmla="*/ 13337 h 26674"/>
                <a:gd name="connsiteX1" fmla="*/ 444664 w 444664"/>
                <a:gd name="connsiteY1" fmla="*/ 13337 h 2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664" h="26674">
                  <a:moveTo>
                    <a:pt x="0" y="13337"/>
                  </a:moveTo>
                  <a:lnTo>
                    <a:pt x="444664" y="13337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916" tIns="2221" rIns="223915" bIns="222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7207183" y="4339712"/>
              <a:ext cx="1111661" cy="555830"/>
            </a:xfrm>
            <a:custGeom>
              <a:avLst/>
              <a:gdLst>
                <a:gd name="connsiteX0" fmla="*/ 0 w 1111661"/>
                <a:gd name="connsiteY0" fmla="*/ 55583 h 555830"/>
                <a:gd name="connsiteX1" fmla="*/ 55583 w 1111661"/>
                <a:gd name="connsiteY1" fmla="*/ 0 h 555830"/>
                <a:gd name="connsiteX2" fmla="*/ 1056078 w 1111661"/>
                <a:gd name="connsiteY2" fmla="*/ 0 h 555830"/>
                <a:gd name="connsiteX3" fmla="*/ 1111661 w 1111661"/>
                <a:gd name="connsiteY3" fmla="*/ 55583 h 555830"/>
                <a:gd name="connsiteX4" fmla="*/ 1111661 w 1111661"/>
                <a:gd name="connsiteY4" fmla="*/ 500247 h 555830"/>
                <a:gd name="connsiteX5" fmla="*/ 1056078 w 1111661"/>
                <a:gd name="connsiteY5" fmla="*/ 555830 h 555830"/>
                <a:gd name="connsiteX6" fmla="*/ 55583 w 1111661"/>
                <a:gd name="connsiteY6" fmla="*/ 555830 h 555830"/>
                <a:gd name="connsiteX7" fmla="*/ 0 w 1111661"/>
                <a:gd name="connsiteY7" fmla="*/ 500247 h 555830"/>
                <a:gd name="connsiteX8" fmla="*/ 0 w 1111661"/>
                <a:gd name="connsiteY8" fmla="*/ 55583 h 55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555830">
                  <a:moveTo>
                    <a:pt x="0" y="55583"/>
                  </a:moveTo>
                  <a:cubicBezTo>
                    <a:pt x="0" y="24885"/>
                    <a:pt x="24885" y="0"/>
                    <a:pt x="55583" y="0"/>
                  </a:cubicBezTo>
                  <a:lnTo>
                    <a:pt x="1056078" y="0"/>
                  </a:lnTo>
                  <a:cubicBezTo>
                    <a:pt x="1086776" y="0"/>
                    <a:pt x="1111661" y="24885"/>
                    <a:pt x="1111661" y="55583"/>
                  </a:cubicBezTo>
                  <a:lnTo>
                    <a:pt x="1111661" y="500247"/>
                  </a:lnTo>
                  <a:cubicBezTo>
                    <a:pt x="1111661" y="530945"/>
                    <a:pt x="1086776" y="555830"/>
                    <a:pt x="1056078" y="555830"/>
                  </a:cubicBezTo>
                  <a:lnTo>
                    <a:pt x="55583" y="555830"/>
                  </a:lnTo>
                  <a:cubicBezTo>
                    <a:pt x="24885" y="555830"/>
                    <a:pt x="0" y="530945"/>
                    <a:pt x="0" y="500247"/>
                  </a:cubicBezTo>
                  <a:lnTo>
                    <a:pt x="0" y="555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440" tIns="26440" rIns="26440" bIns="2644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/>
                <a:t>/joint </a:t>
              </a:r>
              <a:r>
                <a:rPr lang="en-US" altLang="zh-CN" sz="1600" kern="1200" dirty="0" err="1" smtClean="0"/>
                <a:t>pos</a:t>
              </a:r>
              <a:endParaRPr lang="en-US" altLang="zh-CN" sz="1600" kern="1200" dirty="0" smtClean="0"/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/>
                <a:t>关节信息</a:t>
              </a:r>
              <a:endParaRPr lang="zh-CN" altLang="en-US" sz="1600" kern="1200" dirty="0"/>
            </a:p>
          </p:txBody>
        </p:sp>
        <p:sp>
          <p:nvSpPr>
            <p:cNvPr id="27" name="右箭头 26"/>
            <p:cNvSpPr/>
            <p:nvPr/>
          </p:nvSpPr>
          <p:spPr>
            <a:xfrm>
              <a:off x="8443255" y="3162854"/>
              <a:ext cx="663986" cy="4459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9218406" y="2447049"/>
              <a:ext cx="1111661" cy="555830"/>
            </a:xfrm>
            <a:custGeom>
              <a:avLst/>
              <a:gdLst>
                <a:gd name="connsiteX0" fmla="*/ 0 w 1111661"/>
                <a:gd name="connsiteY0" fmla="*/ 55583 h 555830"/>
                <a:gd name="connsiteX1" fmla="*/ 55583 w 1111661"/>
                <a:gd name="connsiteY1" fmla="*/ 0 h 555830"/>
                <a:gd name="connsiteX2" fmla="*/ 1056078 w 1111661"/>
                <a:gd name="connsiteY2" fmla="*/ 0 h 555830"/>
                <a:gd name="connsiteX3" fmla="*/ 1111661 w 1111661"/>
                <a:gd name="connsiteY3" fmla="*/ 55583 h 555830"/>
                <a:gd name="connsiteX4" fmla="*/ 1111661 w 1111661"/>
                <a:gd name="connsiteY4" fmla="*/ 500247 h 555830"/>
                <a:gd name="connsiteX5" fmla="*/ 1056078 w 1111661"/>
                <a:gd name="connsiteY5" fmla="*/ 555830 h 555830"/>
                <a:gd name="connsiteX6" fmla="*/ 55583 w 1111661"/>
                <a:gd name="connsiteY6" fmla="*/ 555830 h 555830"/>
                <a:gd name="connsiteX7" fmla="*/ 0 w 1111661"/>
                <a:gd name="connsiteY7" fmla="*/ 500247 h 555830"/>
                <a:gd name="connsiteX8" fmla="*/ 0 w 1111661"/>
                <a:gd name="connsiteY8" fmla="*/ 55583 h 55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555830">
                  <a:moveTo>
                    <a:pt x="0" y="55583"/>
                  </a:moveTo>
                  <a:cubicBezTo>
                    <a:pt x="0" y="24885"/>
                    <a:pt x="24885" y="0"/>
                    <a:pt x="55583" y="0"/>
                  </a:cubicBezTo>
                  <a:lnTo>
                    <a:pt x="1056078" y="0"/>
                  </a:lnTo>
                  <a:cubicBezTo>
                    <a:pt x="1086776" y="0"/>
                    <a:pt x="1111661" y="24885"/>
                    <a:pt x="1111661" y="55583"/>
                  </a:cubicBezTo>
                  <a:lnTo>
                    <a:pt x="1111661" y="500247"/>
                  </a:lnTo>
                  <a:cubicBezTo>
                    <a:pt x="1111661" y="530945"/>
                    <a:pt x="1086776" y="555830"/>
                    <a:pt x="1056078" y="555830"/>
                  </a:cubicBezTo>
                  <a:lnTo>
                    <a:pt x="55583" y="555830"/>
                  </a:lnTo>
                  <a:cubicBezTo>
                    <a:pt x="24885" y="555830"/>
                    <a:pt x="0" y="530945"/>
                    <a:pt x="0" y="500247"/>
                  </a:cubicBezTo>
                  <a:lnTo>
                    <a:pt x="0" y="555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440" tIns="26440" rIns="26440" bIns="2644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/>
                <a:t>关节检测</a:t>
              </a:r>
              <a:endParaRPr lang="zh-CN" altLang="en-US" sz="1600" kern="1200" dirty="0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9218406" y="3144676"/>
              <a:ext cx="1111661" cy="555830"/>
            </a:xfrm>
            <a:custGeom>
              <a:avLst/>
              <a:gdLst>
                <a:gd name="connsiteX0" fmla="*/ 0 w 1111661"/>
                <a:gd name="connsiteY0" fmla="*/ 55583 h 555830"/>
                <a:gd name="connsiteX1" fmla="*/ 55583 w 1111661"/>
                <a:gd name="connsiteY1" fmla="*/ 0 h 555830"/>
                <a:gd name="connsiteX2" fmla="*/ 1056078 w 1111661"/>
                <a:gd name="connsiteY2" fmla="*/ 0 h 555830"/>
                <a:gd name="connsiteX3" fmla="*/ 1111661 w 1111661"/>
                <a:gd name="connsiteY3" fmla="*/ 55583 h 555830"/>
                <a:gd name="connsiteX4" fmla="*/ 1111661 w 1111661"/>
                <a:gd name="connsiteY4" fmla="*/ 500247 h 555830"/>
                <a:gd name="connsiteX5" fmla="*/ 1056078 w 1111661"/>
                <a:gd name="connsiteY5" fmla="*/ 555830 h 555830"/>
                <a:gd name="connsiteX6" fmla="*/ 55583 w 1111661"/>
                <a:gd name="connsiteY6" fmla="*/ 555830 h 555830"/>
                <a:gd name="connsiteX7" fmla="*/ 0 w 1111661"/>
                <a:gd name="connsiteY7" fmla="*/ 500247 h 555830"/>
                <a:gd name="connsiteX8" fmla="*/ 0 w 1111661"/>
                <a:gd name="connsiteY8" fmla="*/ 55583 h 55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555830">
                  <a:moveTo>
                    <a:pt x="0" y="55583"/>
                  </a:moveTo>
                  <a:cubicBezTo>
                    <a:pt x="0" y="24885"/>
                    <a:pt x="24885" y="0"/>
                    <a:pt x="55583" y="0"/>
                  </a:cubicBezTo>
                  <a:lnTo>
                    <a:pt x="1056078" y="0"/>
                  </a:lnTo>
                  <a:cubicBezTo>
                    <a:pt x="1086776" y="0"/>
                    <a:pt x="1111661" y="24885"/>
                    <a:pt x="1111661" y="55583"/>
                  </a:cubicBezTo>
                  <a:lnTo>
                    <a:pt x="1111661" y="500247"/>
                  </a:lnTo>
                  <a:cubicBezTo>
                    <a:pt x="1111661" y="530945"/>
                    <a:pt x="1086776" y="555830"/>
                    <a:pt x="1056078" y="555830"/>
                  </a:cubicBezTo>
                  <a:lnTo>
                    <a:pt x="55583" y="555830"/>
                  </a:lnTo>
                  <a:cubicBezTo>
                    <a:pt x="24885" y="555830"/>
                    <a:pt x="0" y="530945"/>
                    <a:pt x="0" y="500247"/>
                  </a:cubicBezTo>
                  <a:lnTo>
                    <a:pt x="0" y="555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440" tIns="26440" rIns="26440" bIns="2644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/>
                <a:t>人体跟踪</a:t>
              </a:r>
              <a:endParaRPr lang="zh-CN" altLang="en-US" sz="1600" kern="1200" dirty="0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9224079" y="3842303"/>
              <a:ext cx="1111661" cy="555830"/>
            </a:xfrm>
            <a:custGeom>
              <a:avLst/>
              <a:gdLst>
                <a:gd name="connsiteX0" fmla="*/ 0 w 1111661"/>
                <a:gd name="connsiteY0" fmla="*/ 55583 h 555830"/>
                <a:gd name="connsiteX1" fmla="*/ 55583 w 1111661"/>
                <a:gd name="connsiteY1" fmla="*/ 0 h 555830"/>
                <a:gd name="connsiteX2" fmla="*/ 1056078 w 1111661"/>
                <a:gd name="connsiteY2" fmla="*/ 0 h 555830"/>
                <a:gd name="connsiteX3" fmla="*/ 1111661 w 1111661"/>
                <a:gd name="connsiteY3" fmla="*/ 55583 h 555830"/>
                <a:gd name="connsiteX4" fmla="*/ 1111661 w 1111661"/>
                <a:gd name="connsiteY4" fmla="*/ 500247 h 555830"/>
                <a:gd name="connsiteX5" fmla="*/ 1056078 w 1111661"/>
                <a:gd name="connsiteY5" fmla="*/ 555830 h 555830"/>
                <a:gd name="connsiteX6" fmla="*/ 55583 w 1111661"/>
                <a:gd name="connsiteY6" fmla="*/ 555830 h 555830"/>
                <a:gd name="connsiteX7" fmla="*/ 0 w 1111661"/>
                <a:gd name="connsiteY7" fmla="*/ 500247 h 555830"/>
                <a:gd name="connsiteX8" fmla="*/ 0 w 1111661"/>
                <a:gd name="connsiteY8" fmla="*/ 55583 h 55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661" h="555830">
                  <a:moveTo>
                    <a:pt x="0" y="55583"/>
                  </a:moveTo>
                  <a:cubicBezTo>
                    <a:pt x="0" y="24885"/>
                    <a:pt x="24885" y="0"/>
                    <a:pt x="55583" y="0"/>
                  </a:cubicBezTo>
                  <a:lnTo>
                    <a:pt x="1056078" y="0"/>
                  </a:lnTo>
                  <a:cubicBezTo>
                    <a:pt x="1086776" y="0"/>
                    <a:pt x="1111661" y="24885"/>
                    <a:pt x="1111661" y="55583"/>
                  </a:cubicBezTo>
                  <a:lnTo>
                    <a:pt x="1111661" y="500247"/>
                  </a:lnTo>
                  <a:cubicBezTo>
                    <a:pt x="1111661" y="530945"/>
                    <a:pt x="1086776" y="555830"/>
                    <a:pt x="1056078" y="555830"/>
                  </a:cubicBezTo>
                  <a:lnTo>
                    <a:pt x="55583" y="555830"/>
                  </a:lnTo>
                  <a:cubicBezTo>
                    <a:pt x="24885" y="555830"/>
                    <a:pt x="0" y="530945"/>
                    <a:pt x="0" y="500247"/>
                  </a:cubicBezTo>
                  <a:lnTo>
                    <a:pt x="0" y="555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440" tIns="26440" rIns="26440" bIns="2644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/>
                <a:t>动作识别</a:t>
              </a:r>
              <a:endParaRPr lang="zh-CN" altLang="en-US" sz="1600" kern="1200" dirty="0"/>
            </a:p>
          </p:txBody>
        </p:sp>
      </p:grpSp>
      <p:pic>
        <p:nvPicPr>
          <p:cNvPr id="1028" name="Picture 4" descr="ma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39" y="3282806"/>
            <a:ext cx="3015383" cy="22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3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人脸识别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88107" y="617317"/>
            <a:ext cx="1035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与腾</a:t>
            </a:r>
            <a:r>
              <a:rPr lang="zh-CN" altLang="en-US" sz="2400" dirty="0" smtClean="0"/>
              <a:t>讯优图深度合作，将人脸识别技术应用于</a:t>
            </a:r>
            <a:r>
              <a:rPr lang="en-US" altLang="zh-CN" sz="2400" dirty="0" err="1" smtClean="0"/>
              <a:t>xbot</a:t>
            </a:r>
            <a:r>
              <a:rPr lang="zh-CN" altLang="en-US" sz="2400" dirty="0" smtClean="0"/>
              <a:t>机器人。</a:t>
            </a:r>
            <a:endParaRPr lang="en-US" altLang="zh-CN" sz="2400" dirty="0" smtClean="0"/>
          </a:p>
          <a:p>
            <a:r>
              <a:rPr lang="zh-CN" altLang="en-US" sz="2400" dirty="0" smtClean="0"/>
              <a:t>机器人识别用户的人脸，判断用户是否注册和身份，并执行相应的流程。</a:t>
            </a:r>
            <a:endParaRPr lang="en-US" altLang="zh-CN" sz="2400" dirty="0" smtClean="0"/>
          </a:p>
          <a:p>
            <a:r>
              <a:rPr lang="zh-CN" altLang="en-US" sz="2400" dirty="0" smtClean="0"/>
              <a:t>在软件博物馆场景中，识别用户身份，播放相应的讲解词。</a:t>
            </a:r>
            <a:endParaRPr lang="en-US" altLang="zh-CN" sz="2400" dirty="0" smtClean="0"/>
          </a:p>
        </p:txBody>
      </p:sp>
      <p:grpSp>
        <p:nvGrpSpPr>
          <p:cNvPr id="8" name="组合 7"/>
          <p:cNvGrpSpPr/>
          <p:nvPr/>
        </p:nvGrpSpPr>
        <p:grpSpPr>
          <a:xfrm>
            <a:off x="178856" y="1887430"/>
            <a:ext cx="3574752" cy="3593347"/>
            <a:chOff x="727957" y="1492889"/>
            <a:chExt cx="3776158" cy="3758051"/>
          </a:xfrm>
        </p:grpSpPr>
        <p:sp>
          <p:nvSpPr>
            <p:cNvPr id="9" name="椭圆 8"/>
            <p:cNvSpPr/>
            <p:nvPr/>
          </p:nvSpPr>
          <p:spPr>
            <a:xfrm>
              <a:off x="1800274" y="2303982"/>
              <a:ext cx="1763105" cy="17631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/>
                <a:t>人</a:t>
              </a:r>
              <a:r>
                <a:rPr lang="zh-CN" altLang="en-US" sz="3600" dirty="0" smtClean="0"/>
                <a:t>脸分析</a:t>
              </a:r>
              <a:endParaRPr lang="zh-CN" altLang="en-US" sz="3600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727957" y="1582717"/>
              <a:ext cx="1368152" cy="136815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/>
                <a:t>人脸检测</a:t>
              </a:r>
              <a:endParaRPr lang="zh-CN" altLang="en-US" sz="2800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243902" y="1620997"/>
              <a:ext cx="682985" cy="682985"/>
            </a:xfrm>
            <a:prstGeom prst="ellipse">
              <a:avLst/>
            </a:prstGeom>
            <a:solidFill>
              <a:srgbClr val="4219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性别识别</a:t>
              </a:r>
              <a:endParaRPr lang="zh-CN" altLang="en-US" sz="1050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331261" y="3866623"/>
              <a:ext cx="1187041" cy="1187041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表情识别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1047204" y="3064375"/>
              <a:ext cx="792088" cy="79208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年龄估值</a:t>
              </a:r>
              <a:endParaRPr lang="zh-CN" altLang="en-US" sz="140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70903" y="1492889"/>
              <a:ext cx="1187041" cy="1187041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五官定位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3560669" y="2891192"/>
              <a:ext cx="943446" cy="94344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活体检测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2681826" y="3897158"/>
              <a:ext cx="1421612" cy="1353782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关键</a:t>
              </a:r>
              <a:r>
                <a:rPr lang="zh-CN" altLang="en-US" sz="2000" dirty="0" smtClean="0"/>
                <a:t>点追踪</a:t>
              </a:r>
              <a:endParaRPr lang="zh-CN" altLang="en-US" sz="20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7132039" y="2170473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新客户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132039" y="4906777"/>
            <a:ext cx="1296144" cy="4320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VIP</a:t>
            </a:r>
            <a:endParaRPr lang="zh-CN" altLang="en-US" dirty="0"/>
          </a:p>
        </p:txBody>
      </p:sp>
      <p:cxnSp>
        <p:nvCxnSpPr>
          <p:cNvPr id="19" name="肘形连接符 18"/>
          <p:cNvCxnSpPr>
            <a:endCxn id="17" idx="1"/>
          </p:cNvCxnSpPr>
          <p:nvPr/>
        </p:nvCxnSpPr>
        <p:spPr>
          <a:xfrm flipV="1">
            <a:off x="6267943" y="2386497"/>
            <a:ext cx="864096" cy="14041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endCxn id="18" idx="1"/>
          </p:cNvCxnSpPr>
          <p:nvPr/>
        </p:nvCxnSpPr>
        <p:spPr>
          <a:xfrm>
            <a:off x="6264771" y="3797971"/>
            <a:ext cx="867268" cy="13248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132039" y="3561463"/>
            <a:ext cx="1296144" cy="43204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普通客户</a:t>
            </a:r>
            <a:endParaRPr lang="zh-CN" altLang="en-US" dirty="0"/>
          </a:p>
        </p:txBody>
      </p:sp>
      <p:cxnSp>
        <p:nvCxnSpPr>
          <p:cNvPr id="22" name="肘形连接符 21"/>
          <p:cNvCxnSpPr>
            <a:endCxn id="21" idx="1"/>
          </p:cNvCxnSpPr>
          <p:nvPr/>
        </p:nvCxnSpPr>
        <p:spPr>
          <a:xfrm flipV="1">
            <a:off x="6264771" y="3777487"/>
            <a:ext cx="867268" cy="204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121381" y="2565106"/>
            <a:ext cx="156490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引导新用户注册</a:t>
            </a:r>
            <a:endParaRPr lang="zh-CN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9121381" y="1877165"/>
            <a:ext cx="156490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特色产品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服务介绍</a:t>
            </a:r>
            <a:endParaRPr lang="zh-CN" altLang="en-US" sz="1200" dirty="0"/>
          </a:p>
        </p:txBody>
      </p:sp>
      <p:sp>
        <p:nvSpPr>
          <p:cNvPr id="25" name="矩形 24"/>
          <p:cNvSpPr/>
          <p:nvPr/>
        </p:nvSpPr>
        <p:spPr>
          <a:xfrm>
            <a:off x="9121381" y="3351482"/>
            <a:ext cx="1564904" cy="28803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新产品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服务推广</a:t>
            </a:r>
            <a:endParaRPr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9121381" y="4006677"/>
            <a:ext cx="1564904" cy="28803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进入普通客户服务通道</a:t>
            </a:r>
            <a:endParaRPr lang="zh-CN" altLang="en-US" sz="1050" dirty="0"/>
          </a:p>
        </p:txBody>
      </p:sp>
      <p:sp>
        <p:nvSpPr>
          <p:cNvPr id="27" name="矩形 26"/>
          <p:cNvSpPr/>
          <p:nvPr/>
        </p:nvSpPr>
        <p:spPr>
          <a:xfrm>
            <a:off x="9121381" y="4983297"/>
            <a:ext cx="1531660" cy="2880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直接进入</a:t>
            </a:r>
            <a:r>
              <a:rPr lang="en-US" altLang="zh-CN" sz="1100" dirty="0" smtClean="0"/>
              <a:t>VIP</a:t>
            </a:r>
            <a:r>
              <a:rPr lang="zh-CN" altLang="en-US" sz="1100" dirty="0" smtClean="0"/>
              <a:t>服务通道</a:t>
            </a:r>
            <a:endParaRPr lang="zh-CN" altLang="en-US" sz="1100" dirty="0"/>
          </a:p>
        </p:txBody>
      </p:sp>
      <p:cxnSp>
        <p:nvCxnSpPr>
          <p:cNvPr id="28" name="肘形连接符 27"/>
          <p:cNvCxnSpPr>
            <a:stCxn id="17" idx="3"/>
            <a:endCxn id="24" idx="1"/>
          </p:cNvCxnSpPr>
          <p:nvPr/>
        </p:nvCxnSpPr>
        <p:spPr>
          <a:xfrm flipV="1">
            <a:off x="8428183" y="2021181"/>
            <a:ext cx="693198" cy="3653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7" idx="3"/>
            <a:endCxn id="23" idx="1"/>
          </p:cNvCxnSpPr>
          <p:nvPr/>
        </p:nvCxnSpPr>
        <p:spPr>
          <a:xfrm>
            <a:off x="8428183" y="2386497"/>
            <a:ext cx="693198" cy="3226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21" idx="3"/>
            <a:endCxn id="25" idx="1"/>
          </p:cNvCxnSpPr>
          <p:nvPr/>
        </p:nvCxnSpPr>
        <p:spPr>
          <a:xfrm flipV="1">
            <a:off x="8428183" y="3495498"/>
            <a:ext cx="693198" cy="2819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21" idx="3"/>
            <a:endCxn id="26" idx="1"/>
          </p:cNvCxnSpPr>
          <p:nvPr/>
        </p:nvCxnSpPr>
        <p:spPr>
          <a:xfrm>
            <a:off x="8428183" y="3777487"/>
            <a:ext cx="693198" cy="3732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18" idx="3"/>
            <a:endCxn id="27" idx="1"/>
          </p:cNvCxnSpPr>
          <p:nvPr/>
        </p:nvCxnSpPr>
        <p:spPr>
          <a:xfrm>
            <a:off x="8428183" y="5122801"/>
            <a:ext cx="693198" cy="4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08" y="2602521"/>
            <a:ext cx="3013622" cy="22489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909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语音识别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48147" y="584735"/>
            <a:ext cx="8395837" cy="46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与腾</a:t>
            </a:r>
            <a:r>
              <a:rPr lang="zh-CN" altLang="en-US" sz="2400" dirty="0" smtClean="0"/>
              <a:t>讯优图深度合作，腾讯提供语音识别相关技术。</a:t>
            </a:r>
            <a:endParaRPr lang="en-US" altLang="zh-CN" sz="2400" dirty="0" smtClean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502196947"/>
              </p:ext>
            </p:extLst>
          </p:nvPr>
        </p:nvGraphicFramePr>
        <p:xfrm>
          <a:off x="6172626" y="2171289"/>
          <a:ext cx="4552279" cy="2436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19" y="2772823"/>
            <a:ext cx="3229707" cy="1290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本框 9"/>
          <p:cNvSpPr txBox="1"/>
          <p:nvPr/>
        </p:nvSpPr>
        <p:spPr>
          <a:xfrm>
            <a:off x="3658976" y="4239527"/>
            <a:ext cx="1794606" cy="36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语音识别与验证</a:t>
            </a:r>
            <a:endParaRPr lang="zh-CN" altLang="en-US" dirty="0"/>
          </a:p>
        </p:txBody>
      </p:sp>
      <p:sp>
        <p:nvSpPr>
          <p:cNvPr id="11" name="加号 10"/>
          <p:cNvSpPr/>
          <p:nvPr/>
        </p:nvSpPr>
        <p:spPr>
          <a:xfrm>
            <a:off x="2030518" y="3047944"/>
            <a:ext cx="718585" cy="71855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8" y="1081073"/>
            <a:ext cx="1508130" cy="43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0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0" y="1031689"/>
            <a:ext cx="2232248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3200" b="1" dirty="0"/>
              <a:t>项目</a:t>
            </a:r>
            <a:r>
              <a:rPr lang="zh-CN" altLang="en-US" sz="3200" b="1" dirty="0" smtClean="0"/>
              <a:t>目标：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60115" y="1871935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0070C0"/>
                </a:solidFill>
              </a:rPr>
              <a:t>研发具备在室内场景进行自主巡航， 人性化移动能力的签到</a:t>
            </a:r>
            <a:r>
              <a:rPr lang="en-US" altLang="zh-CN" sz="2400" dirty="0">
                <a:solidFill>
                  <a:srgbClr val="0070C0"/>
                </a:solidFill>
              </a:rPr>
              <a:t>/</a:t>
            </a:r>
            <a:r>
              <a:rPr lang="zh-CN" altLang="zh-CN" sz="2400" dirty="0">
                <a:solidFill>
                  <a:srgbClr val="0070C0"/>
                </a:solidFill>
              </a:rPr>
              <a:t>迎宾机器人（人脸识别</a:t>
            </a:r>
            <a:r>
              <a:rPr lang="en-US" altLang="zh-CN" sz="2400" dirty="0">
                <a:solidFill>
                  <a:srgbClr val="0070C0"/>
                </a:solidFill>
              </a:rPr>
              <a:t>+</a:t>
            </a:r>
            <a:r>
              <a:rPr lang="zh-CN" altLang="zh-CN" sz="2400" dirty="0">
                <a:solidFill>
                  <a:srgbClr val="0070C0"/>
                </a:solidFill>
              </a:rPr>
              <a:t>语音识别</a:t>
            </a:r>
            <a:r>
              <a:rPr lang="en-US" altLang="zh-CN" sz="2400" dirty="0" smtClean="0">
                <a:solidFill>
                  <a:srgbClr val="0070C0"/>
                </a:solidFill>
              </a:rPr>
              <a:t>+</a:t>
            </a:r>
            <a:r>
              <a:rPr lang="en-US" altLang="zh-CN" sz="2400" dirty="0" err="1">
                <a:solidFill>
                  <a:srgbClr val="0070C0"/>
                </a:solidFill>
              </a:rPr>
              <a:t>X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bot</a:t>
            </a:r>
            <a:r>
              <a:rPr lang="zh-CN" altLang="zh-CN" sz="2400" dirty="0">
                <a:solidFill>
                  <a:srgbClr val="0070C0"/>
                </a:solidFill>
              </a:rPr>
              <a:t>）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626" y="2952055"/>
            <a:ext cx="9433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关键技术：</a:t>
            </a:r>
            <a:endParaRPr lang="en-US" altLang="zh-CN" sz="3200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/>
              <a:t>人脸</a:t>
            </a:r>
            <a:r>
              <a:rPr lang="zh-CN" altLang="en-US" sz="2800" dirty="0" smtClean="0"/>
              <a:t>识别</a:t>
            </a:r>
            <a:endParaRPr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 smtClean="0"/>
              <a:t>语音识别</a:t>
            </a:r>
            <a:endParaRPr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/>
              <a:t>机器人避障和路径</a:t>
            </a:r>
            <a:r>
              <a:rPr lang="zh-CN" altLang="en-US" sz="2800" dirty="0" smtClean="0"/>
              <a:t>规划</a:t>
            </a:r>
            <a:endParaRPr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/>
              <a:t>移动</a:t>
            </a:r>
            <a:r>
              <a:rPr lang="zh-CN" altLang="en-US" sz="2800" dirty="0" smtClean="0"/>
              <a:t>机器人</a:t>
            </a:r>
            <a:r>
              <a:rPr lang="en-US" altLang="zh-CN" sz="2800" dirty="0" smtClean="0"/>
              <a:t>SLAM</a:t>
            </a:r>
            <a:r>
              <a:rPr lang="zh-CN" altLang="en-US" sz="2800" dirty="0" smtClean="0"/>
              <a:t>与自主导航</a:t>
            </a:r>
            <a:endParaRPr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机器人主动人脸识别项目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9163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4553" y="199370"/>
            <a:ext cx="32403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项目技术方案</a:t>
            </a:r>
          </a:p>
        </p:txBody>
      </p:sp>
      <p:sp>
        <p:nvSpPr>
          <p:cNvPr id="7" name="矩形 6"/>
          <p:cNvSpPr/>
          <p:nvPr/>
        </p:nvSpPr>
        <p:spPr>
          <a:xfrm>
            <a:off x="6408420" y="3888105"/>
            <a:ext cx="2722880" cy="149479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>
              <a:lnSpc>
                <a:spcPct val="100000"/>
              </a:lnSpc>
            </a:pPr>
            <a:endParaRPr lang="x-none" altLang="zh-CN" dirty="0"/>
          </a:p>
          <a:p>
            <a:pPr algn="ctr">
              <a:lnSpc>
                <a:spcPct val="100000"/>
              </a:lnSpc>
            </a:pPr>
            <a:endParaRPr lang="x-none" altLang="zh-CN" dirty="0"/>
          </a:p>
          <a:p>
            <a:pPr algn="ctr">
              <a:lnSpc>
                <a:spcPct val="100000"/>
              </a:lnSpc>
            </a:pPr>
            <a:endParaRPr lang="x-none" altLang="zh-CN" dirty="0"/>
          </a:p>
          <a:p>
            <a:pPr algn="ctr">
              <a:lnSpc>
                <a:spcPct val="100000"/>
              </a:lnSpc>
            </a:pPr>
            <a:endParaRPr lang="x-none" altLang="zh-CN" dirty="0"/>
          </a:p>
          <a:p>
            <a:pPr algn="ctr">
              <a:lnSpc>
                <a:spcPct val="150000"/>
              </a:lnSpc>
            </a:pPr>
            <a:r>
              <a:rPr lang="x-none" altLang="zh-CN" sz="1400" dirty="0" smtClean="0"/>
              <a:t>STM32嵌入式速感机器人底盘</a:t>
            </a:r>
            <a:endParaRPr lang="x-none" altLang="zh-CN" sz="1400" dirty="0"/>
          </a:p>
        </p:txBody>
      </p:sp>
      <p:sp>
        <p:nvSpPr>
          <p:cNvPr id="5" name="矩形 4"/>
          <p:cNvSpPr/>
          <p:nvPr/>
        </p:nvSpPr>
        <p:spPr>
          <a:xfrm>
            <a:off x="6410325" y="454660"/>
            <a:ext cx="2744470" cy="15214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x-none" altLang="zh-CN" sz="1400"/>
              <a:t>ARM Android</a:t>
            </a:r>
          </a:p>
        </p:txBody>
      </p:sp>
      <p:sp>
        <p:nvSpPr>
          <p:cNvPr id="8" name="矩形 7"/>
          <p:cNvSpPr/>
          <p:nvPr/>
        </p:nvSpPr>
        <p:spPr>
          <a:xfrm>
            <a:off x="6553200" y="782955"/>
            <a:ext cx="1127125" cy="43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/>
              <a:t>人脸识别</a:t>
            </a:r>
          </a:p>
        </p:txBody>
      </p:sp>
      <p:sp>
        <p:nvSpPr>
          <p:cNvPr id="9" name="矩形 8"/>
          <p:cNvSpPr/>
          <p:nvPr/>
        </p:nvSpPr>
        <p:spPr>
          <a:xfrm>
            <a:off x="7849235" y="782955"/>
            <a:ext cx="1127125" cy="43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/>
              <a:t>语音感知</a:t>
            </a:r>
          </a:p>
        </p:txBody>
      </p:sp>
      <p:sp>
        <p:nvSpPr>
          <p:cNvPr id="10" name="矩形 9"/>
          <p:cNvSpPr/>
          <p:nvPr/>
        </p:nvSpPr>
        <p:spPr>
          <a:xfrm>
            <a:off x="6552565" y="1363345"/>
            <a:ext cx="1127125" cy="43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/>
              <a:t>触控交互</a:t>
            </a:r>
          </a:p>
        </p:txBody>
      </p:sp>
      <p:sp>
        <p:nvSpPr>
          <p:cNvPr id="11" name="矩形 10"/>
          <p:cNvSpPr/>
          <p:nvPr/>
        </p:nvSpPr>
        <p:spPr>
          <a:xfrm>
            <a:off x="7849235" y="1363345"/>
            <a:ext cx="1127125" cy="43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/>
              <a:t>表情系统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410960" y="2232660"/>
            <a:ext cx="2706370" cy="1371600"/>
            <a:chOff x="9983" y="3516"/>
            <a:chExt cx="4262" cy="2160"/>
          </a:xfrm>
        </p:grpSpPr>
        <p:sp>
          <p:nvSpPr>
            <p:cNvPr id="6" name="矩形 5"/>
            <p:cNvSpPr/>
            <p:nvPr/>
          </p:nvSpPr>
          <p:spPr>
            <a:xfrm>
              <a:off x="9983" y="3516"/>
              <a:ext cx="4263" cy="216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x-none" altLang="zh-CN"/>
            </a:p>
            <a:p>
              <a:pPr algn="ctr"/>
              <a:endParaRPr lang="x-none" altLang="zh-CN"/>
            </a:p>
            <a:p>
              <a:pPr algn="ctr"/>
              <a:endParaRPr lang="x-none" altLang="zh-CN"/>
            </a:p>
            <a:p>
              <a:pPr algn="ctr"/>
              <a:endParaRPr lang="x-none" altLang="zh-CN"/>
            </a:p>
            <a:p>
              <a:pPr algn="ctr"/>
              <a:r>
                <a:rPr lang="x-none" altLang="zh-CN" sz="1400"/>
                <a:t>ARM TK1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0317" y="3756"/>
              <a:ext cx="3636" cy="6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altLang="zh-CN" dirty="0"/>
                <a:t>ROS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8" y="4550"/>
              <a:ext cx="3636" cy="6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altLang="zh-CN"/>
                <a:t>Ubuntu Linux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6553200" y="4032250"/>
            <a:ext cx="112712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/>
              <a:t>激光雷达</a:t>
            </a:r>
          </a:p>
        </p:txBody>
      </p:sp>
      <p:sp>
        <p:nvSpPr>
          <p:cNvPr id="15" name="矩形 14"/>
          <p:cNvSpPr/>
          <p:nvPr/>
        </p:nvSpPr>
        <p:spPr>
          <a:xfrm>
            <a:off x="7849235" y="4032250"/>
            <a:ext cx="112712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/>
              <a:t>超声红外</a:t>
            </a:r>
          </a:p>
        </p:txBody>
      </p:sp>
      <p:sp>
        <p:nvSpPr>
          <p:cNvPr id="16" name="矩形 15"/>
          <p:cNvSpPr/>
          <p:nvPr/>
        </p:nvSpPr>
        <p:spPr>
          <a:xfrm>
            <a:off x="6552565" y="4608195"/>
            <a:ext cx="112712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/>
              <a:t>惯性器件</a:t>
            </a:r>
          </a:p>
        </p:txBody>
      </p:sp>
      <p:sp>
        <p:nvSpPr>
          <p:cNvPr id="17" name="矩形 16"/>
          <p:cNvSpPr/>
          <p:nvPr/>
        </p:nvSpPr>
        <p:spPr>
          <a:xfrm>
            <a:off x="7849235" y="4608195"/>
            <a:ext cx="112712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CN"/>
              <a:t>码盘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6048375" y="527685"/>
            <a:ext cx="195580" cy="14097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616575" y="791845"/>
            <a:ext cx="457200" cy="7772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x-none" altLang="zh-CN"/>
              <a:t>应用层</a:t>
            </a:r>
          </a:p>
        </p:txBody>
      </p:sp>
      <p:sp>
        <p:nvSpPr>
          <p:cNvPr id="27" name="左大括号 26"/>
          <p:cNvSpPr/>
          <p:nvPr/>
        </p:nvSpPr>
        <p:spPr>
          <a:xfrm>
            <a:off x="6048375" y="2303780"/>
            <a:ext cx="195580" cy="11995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616575" y="2232025"/>
            <a:ext cx="457200" cy="1234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x-none" altLang="zh-CN"/>
              <a:t>控制规划层</a:t>
            </a:r>
          </a:p>
        </p:txBody>
      </p:sp>
      <p:sp>
        <p:nvSpPr>
          <p:cNvPr id="29" name="左大括号 28"/>
          <p:cNvSpPr/>
          <p:nvPr/>
        </p:nvSpPr>
        <p:spPr>
          <a:xfrm>
            <a:off x="6048375" y="3959860"/>
            <a:ext cx="195580" cy="11995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616575" y="3888105"/>
            <a:ext cx="457200" cy="1234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x-none" altLang="zh-CN"/>
              <a:t>运动执行层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5256530" y="575945"/>
            <a:ext cx="195580" cy="28797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752975" y="1656080"/>
            <a:ext cx="457200" cy="7772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x-none" altLang="zh-CN"/>
              <a:t>软件层</a:t>
            </a:r>
          </a:p>
        </p:txBody>
      </p:sp>
      <p:sp>
        <p:nvSpPr>
          <p:cNvPr id="33" name="左大括号 32"/>
          <p:cNvSpPr/>
          <p:nvPr/>
        </p:nvSpPr>
        <p:spPr>
          <a:xfrm>
            <a:off x="5256530" y="3888105"/>
            <a:ext cx="195580" cy="11995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752975" y="4104005"/>
            <a:ext cx="457200" cy="7772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x-none" altLang="zh-CN"/>
              <a:t>硬件层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54038" y="934858"/>
            <a:ext cx="36614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服务机器人项目应用层技术由腾讯优图云端提供支持，实现人脸识别、语音识别与交互等功能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机器人</a:t>
            </a:r>
            <a:r>
              <a:rPr lang="zh-CN" altLang="zh-CN" sz="2400" dirty="0"/>
              <a:t>控制层和运动执行层由中科院软件所开发。控制规划层包括机器人的底盘驱动控制、同步定位与地图构建（</a:t>
            </a:r>
            <a:r>
              <a:rPr lang="en-US" altLang="zh-CN" sz="2400" dirty="0"/>
              <a:t>SLAM</a:t>
            </a:r>
            <a:r>
              <a:rPr lang="zh-CN" altLang="zh-CN" sz="2400" dirty="0"/>
              <a:t>）、路径规划、自动避障、人性化移动、安全运动保障等功能。</a:t>
            </a:r>
            <a:endParaRPr lang="x-none" altLang="zh-CN" sz="2400" dirty="0"/>
          </a:p>
        </p:txBody>
      </p:sp>
      <p:cxnSp>
        <p:nvCxnSpPr>
          <p:cNvPr id="2" name="肘形连接符 1"/>
          <p:cNvCxnSpPr>
            <a:stCxn id="5" idx="3"/>
            <a:endCxn id="6" idx="3"/>
          </p:cNvCxnSpPr>
          <p:nvPr/>
        </p:nvCxnSpPr>
        <p:spPr>
          <a:xfrm flipH="1">
            <a:off x="9117965" y="1215390"/>
            <a:ext cx="36830" cy="1703070"/>
          </a:xfrm>
          <a:prstGeom prst="bentConnector3">
            <a:avLst>
              <a:gd name="adj1" fmla="val -646552"/>
            </a:avLst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9361170" y="1943735"/>
            <a:ext cx="894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zh-CN">
                <a:latin typeface="Times New Roman" pitchFamily="18" charset="0"/>
              </a:rPr>
              <a:t>Internet</a:t>
            </a:r>
          </a:p>
        </p:txBody>
      </p:sp>
      <p:cxnSp>
        <p:nvCxnSpPr>
          <p:cNvPr id="18" name="肘形连接符 17"/>
          <p:cNvCxnSpPr>
            <a:stCxn id="6" idx="3"/>
            <a:endCxn id="7" idx="3"/>
          </p:cNvCxnSpPr>
          <p:nvPr/>
        </p:nvCxnSpPr>
        <p:spPr>
          <a:xfrm>
            <a:off x="9117965" y="2918460"/>
            <a:ext cx="13335" cy="1717040"/>
          </a:xfrm>
          <a:prstGeom prst="bentConnector3">
            <a:avLst>
              <a:gd name="adj1" fmla="val 2028571"/>
            </a:avLst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432925" y="359981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zh-CN">
                <a:latin typeface="Times New Roman" pitchFamily="18" charset="0"/>
              </a:rPr>
              <a:t>串口</a:t>
            </a:r>
          </a:p>
        </p:txBody>
      </p:sp>
    </p:spTree>
    <p:extLst>
      <p:ext uri="{BB962C8B-B14F-4D97-AF65-F5344CB8AC3E}">
        <p14:creationId xmlns:p14="http://schemas.microsoft.com/office/powerpoint/2010/main" val="139018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左弧形箭头 28"/>
          <p:cNvSpPr/>
          <p:nvPr/>
        </p:nvSpPr>
        <p:spPr>
          <a:xfrm>
            <a:off x="5688571" y="2261010"/>
            <a:ext cx="595636" cy="3314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50157" y="1756476"/>
            <a:ext cx="0" cy="1987667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/>
        </p:nvSpPr>
        <p:spPr>
          <a:xfrm>
            <a:off x="0" y="4104183"/>
            <a:ext cx="10801350" cy="1440160"/>
          </a:xfrm>
          <a:prstGeom prst="parallelogram">
            <a:avLst>
              <a:gd name="adj" fmla="val 78969"/>
            </a:avLst>
          </a:prstGeom>
          <a:solidFill>
            <a:srgbClr val="92D050">
              <a:alpha val="63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6099" y="287759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机器人</a:t>
            </a:r>
            <a:r>
              <a:rPr lang="zh-CN" altLang="en-US" sz="2800" b="1" dirty="0" smtClean="0"/>
              <a:t>主动人脸识别</a:t>
            </a:r>
            <a:endParaRPr lang="zh-CN" altLang="en-US" sz="2800" b="1" dirty="0"/>
          </a:p>
        </p:txBody>
      </p:sp>
      <p:sp>
        <p:nvSpPr>
          <p:cNvPr id="32" name="十字箭头 31"/>
          <p:cNvSpPr/>
          <p:nvPr/>
        </p:nvSpPr>
        <p:spPr>
          <a:xfrm>
            <a:off x="5274635" y="4536231"/>
            <a:ext cx="1483745" cy="1224136"/>
          </a:xfrm>
          <a:prstGeom prst="quadArrow">
            <a:avLst>
              <a:gd name="adj1" fmla="val 9405"/>
              <a:gd name="adj2" fmla="val 12211"/>
              <a:gd name="adj3" fmla="val 225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8187" y="3312095"/>
            <a:ext cx="648072" cy="1800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1251214" y="3096071"/>
            <a:ext cx="162018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60215" y="295205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520355" y="4878269"/>
            <a:ext cx="936104" cy="4680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固定位置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8910" y="2598135"/>
            <a:ext cx="838994" cy="2715193"/>
          </a:xfrm>
          <a:prstGeom prst="rect">
            <a:avLst/>
          </a:prstGeom>
        </p:spPr>
      </p:pic>
      <p:cxnSp>
        <p:nvCxnSpPr>
          <p:cNvPr id="12" name="直接连接符 11"/>
          <p:cNvCxnSpPr>
            <a:stCxn id="7" idx="6"/>
          </p:cNvCxnSpPr>
          <p:nvPr/>
        </p:nvCxnSpPr>
        <p:spPr>
          <a:xfrm flipV="1">
            <a:off x="1404231" y="2736031"/>
            <a:ext cx="1692188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7" idx="6"/>
          </p:cNvCxnSpPr>
          <p:nvPr/>
        </p:nvCxnSpPr>
        <p:spPr>
          <a:xfrm>
            <a:off x="1404231" y="3024063"/>
            <a:ext cx="1584176" cy="9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6713172" y="4104183"/>
            <a:ext cx="639200" cy="319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626083" y="4263983"/>
            <a:ext cx="639200" cy="319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001075" y="4263983"/>
            <a:ext cx="639200" cy="319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569027" y="4952495"/>
            <a:ext cx="639200" cy="319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793032" y="5186521"/>
            <a:ext cx="639200" cy="319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3275" y="1756476"/>
            <a:ext cx="838994" cy="2715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52166" y="1930159"/>
            <a:ext cx="838994" cy="2715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2946" y="1925796"/>
            <a:ext cx="838994" cy="271519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8611" y="2631128"/>
            <a:ext cx="838994" cy="271519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8859" y="2829150"/>
            <a:ext cx="838994" cy="2715193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512243" y="165591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传统人脸识别场景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6408153" y="1087943"/>
            <a:ext cx="290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机器人主动人脸识别场景</a:t>
            </a:r>
            <a:endParaRPr lang="zh-CN" altLang="en-US" dirty="0"/>
          </a:p>
        </p:txBody>
      </p:sp>
      <p:cxnSp>
        <p:nvCxnSpPr>
          <p:cNvPr id="38" name="直接连接符 37"/>
          <p:cNvCxnSpPr>
            <a:endCxn id="4" idx="3"/>
          </p:cNvCxnSpPr>
          <p:nvPr/>
        </p:nvCxnSpPr>
        <p:spPr>
          <a:xfrm flipH="1">
            <a:off x="4832035" y="647799"/>
            <a:ext cx="66810" cy="48965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392" y="2565360"/>
            <a:ext cx="1474057" cy="30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0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571697368"/>
              </p:ext>
            </p:extLst>
          </p:nvPr>
        </p:nvGraphicFramePr>
        <p:xfrm>
          <a:off x="2376339" y="215751"/>
          <a:ext cx="7200800" cy="528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44091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汇报内容</a:t>
            </a:r>
          </a:p>
        </p:txBody>
      </p:sp>
    </p:spTree>
    <p:extLst>
      <p:ext uri="{BB962C8B-B14F-4D97-AF65-F5344CB8AC3E}">
        <p14:creationId xmlns:p14="http://schemas.microsoft.com/office/powerpoint/2010/main" val="159695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0" y="4392215"/>
            <a:ext cx="10801350" cy="1152128"/>
          </a:xfrm>
          <a:prstGeom prst="parallelogram">
            <a:avLst>
              <a:gd name="adj" fmla="val 32281"/>
            </a:avLst>
          </a:prstGeom>
          <a:solidFill>
            <a:srgbClr val="92D05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0095" y="286597"/>
            <a:ext cx="63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基于腾讯人脸识别的机器人个性化服务</a:t>
            </a:r>
            <a:endParaRPr lang="zh-CN" altLang="en-US" sz="28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23" y="1439887"/>
            <a:ext cx="1503510" cy="369643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20355" y="1511895"/>
            <a:ext cx="360040" cy="5760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264771" y="1007839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新客户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264771" y="3744143"/>
            <a:ext cx="1296144" cy="4320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VIP</a:t>
            </a:r>
            <a:endParaRPr lang="zh-CN" altLang="en-US" dirty="0"/>
          </a:p>
        </p:txBody>
      </p:sp>
      <p:cxnSp>
        <p:nvCxnSpPr>
          <p:cNvPr id="25" name="肘形连接符 24"/>
          <p:cNvCxnSpPr>
            <a:stCxn id="10" idx="3"/>
            <a:endCxn id="55" idx="5"/>
          </p:cNvCxnSpPr>
          <p:nvPr/>
        </p:nvCxnSpPr>
        <p:spPr>
          <a:xfrm>
            <a:off x="2880395" y="1799927"/>
            <a:ext cx="1288281" cy="8354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endCxn id="22" idx="1"/>
          </p:cNvCxnSpPr>
          <p:nvPr/>
        </p:nvCxnSpPr>
        <p:spPr>
          <a:xfrm flipV="1">
            <a:off x="5400675" y="1223863"/>
            <a:ext cx="864096" cy="14041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55" idx="2"/>
            <a:endCxn id="23" idx="1"/>
          </p:cNvCxnSpPr>
          <p:nvPr/>
        </p:nvCxnSpPr>
        <p:spPr>
          <a:xfrm>
            <a:off x="5397503" y="2635337"/>
            <a:ext cx="867268" cy="13248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264771" y="2398829"/>
            <a:ext cx="1296144" cy="43204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普通客户</a:t>
            </a:r>
            <a:endParaRPr lang="zh-CN" altLang="en-US" dirty="0"/>
          </a:p>
        </p:txBody>
      </p:sp>
      <p:cxnSp>
        <p:nvCxnSpPr>
          <p:cNvPr id="33" name="肘形连接符 32"/>
          <p:cNvCxnSpPr>
            <a:stCxn id="55" idx="2"/>
            <a:endCxn id="31" idx="1"/>
          </p:cNvCxnSpPr>
          <p:nvPr/>
        </p:nvCxnSpPr>
        <p:spPr>
          <a:xfrm flipV="1">
            <a:off x="5397503" y="2614853"/>
            <a:ext cx="867268" cy="204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254113" y="1402472"/>
            <a:ext cx="156490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引导新用户注册</a:t>
            </a:r>
            <a:endParaRPr lang="zh-CN" altLang="en-US" sz="1200" dirty="0"/>
          </a:p>
        </p:txBody>
      </p:sp>
      <p:sp>
        <p:nvSpPr>
          <p:cNvPr id="38" name="矩形 37"/>
          <p:cNvSpPr/>
          <p:nvPr/>
        </p:nvSpPr>
        <p:spPr>
          <a:xfrm>
            <a:off x="8254113" y="714531"/>
            <a:ext cx="156490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特色产品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服务介绍</a:t>
            </a:r>
            <a:endParaRPr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8254113" y="2188848"/>
            <a:ext cx="1564904" cy="28803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新产品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服务推广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8254113" y="2844043"/>
            <a:ext cx="1564904" cy="28803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进入普通客户服务通道</a:t>
            </a:r>
            <a:endParaRPr lang="zh-CN" altLang="en-US" sz="1050" dirty="0"/>
          </a:p>
        </p:txBody>
      </p:sp>
      <p:sp>
        <p:nvSpPr>
          <p:cNvPr id="41" name="矩形 40"/>
          <p:cNvSpPr/>
          <p:nvPr/>
        </p:nvSpPr>
        <p:spPr>
          <a:xfrm>
            <a:off x="8254113" y="3820663"/>
            <a:ext cx="1531660" cy="2880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直接进入</a:t>
            </a:r>
            <a:r>
              <a:rPr lang="en-US" altLang="zh-CN" sz="1100" dirty="0" smtClean="0"/>
              <a:t>VIP</a:t>
            </a:r>
            <a:r>
              <a:rPr lang="zh-CN" altLang="en-US" sz="1100" dirty="0" smtClean="0"/>
              <a:t>服务通道</a:t>
            </a:r>
            <a:endParaRPr lang="zh-CN" altLang="en-US" sz="1100" dirty="0"/>
          </a:p>
        </p:txBody>
      </p:sp>
      <p:cxnSp>
        <p:nvCxnSpPr>
          <p:cNvPr id="43" name="肘形连接符 42"/>
          <p:cNvCxnSpPr>
            <a:stCxn id="22" idx="3"/>
            <a:endCxn id="38" idx="1"/>
          </p:cNvCxnSpPr>
          <p:nvPr/>
        </p:nvCxnSpPr>
        <p:spPr>
          <a:xfrm flipV="1">
            <a:off x="7560915" y="858547"/>
            <a:ext cx="693198" cy="3653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22" idx="3"/>
            <a:endCxn id="35" idx="1"/>
          </p:cNvCxnSpPr>
          <p:nvPr/>
        </p:nvCxnSpPr>
        <p:spPr>
          <a:xfrm>
            <a:off x="7560915" y="1223863"/>
            <a:ext cx="693198" cy="3226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31" idx="3"/>
            <a:endCxn id="39" idx="1"/>
          </p:cNvCxnSpPr>
          <p:nvPr/>
        </p:nvCxnSpPr>
        <p:spPr>
          <a:xfrm flipV="1">
            <a:off x="7560915" y="2332864"/>
            <a:ext cx="693198" cy="2819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31" idx="3"/>
            <a:endCxn id="40" idx="1"/>
          </p:cNvCxnSpPr>
          <p:nvPr/>
        </p:nvCxnSpPr>
        <p:spPr>
          <a:xfrm>
            <a:off x="7560915" y="2614853"/>
            <a:ext cx="693198" cy="3732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23" idx="3"/>
            <a:endCxn id="41" idx="1"/>
          </p:cNvCxnSpPr>
          <p:nvPr/>
        </p:nvCxnSpPr>
        <p:spPr>
          <a:xfrm>
            <a:off x="7560915" y="3960167"/>
            <a:ext cx="693198" cy="4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平行四边形 54"/>
          <p:cNvSpPr/>
          <p:nvPr/>
        </p:nvSpPr>
        <p:spPr>
          <a:xfrm>
            <a:off x="4068775" y="2235731"/>
            <a:ext cx="1428629" cy="79921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腾讯人脸识别</a:t>
            </a:r>
            <a:endParaRPr lang="zh-CN" altLang="en-US" dirty="0"/>
          </a:p>
        </p:txBody>
      </p:sp>
      <p:cxnSp>
        <p:nvCxnSpPr>
          <p:cNvPr id="61" name="直接连接符 60"/>
          <p:cNvCxnSpPr/>
          <p:nvPr/>
        </p:nvCxnSpPr>
        <p:spPr>
          <a:xfrm>
            <a:off x="1224211" y="2015951"/>
            <a:ext cx="1584176" cy="72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endCxn id="10" idx="0"/>
          </p:cNvCxnSpPr>
          <p:nvPr/>
        </p:nvCxnSpPr>
        <p:spPr>
          <a:xfrm flipV="1">
            <a:off x="1224211" y="1511895"/>
            <a:ext cx="1476164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14" y="1627166"/>
            <a:ext cx="1713689" cy="34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93" y="3672135"/>
            <a:ext cx="2457450" cy="1857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5" y="1010363"/>
            <a:ext cx="2444299" cy="21147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52" y="821260"/>
            <a:ext cx="2385282" cy="23675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27" y="3073400"/>
            <a:ext cx="2592288" cy="2592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5" y="1151855"/>
            <a:ext cx="2933700" cy="1552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4091" y="1655911"/>
            <a:ext cx="36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家庭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37695" y="4277656"/>
            <a:ext cx="36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医院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75568" y="3079943"/>
            <a:ext cx="80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商场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31782" y="4272576"/>
            <a:ext cx="43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酒店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153974" y="2755762"/>
            <a:ext cx="84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银行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16099" y="287759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多场景个性化定制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6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610" y="15364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酒店场景迎宾机器人</a:t>
            </a:r>
            <a:endParaRPr lang="zh-CN" altLang="en-US" sz="2800" b="1" dirty="0"/>
          </a:p>
        </p:txBody>
      </p:sp>
      <p:sp>
        <p:nvSpPr>
          <p:cNvPr id="88" name="矩形 87"/>
          <p:cNvSpPr/>
          <p:nvPr/>
        </p:nvSpPr>
        <p:spPr>
          <a:xfrm>
            <a:off x="2878261" y="1007839"/>
            <a:ext cx="2000480" cy="1728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休息区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879019" y="999768"/>
            <a:ext cx="8922331" cy="4544575"/>
            <a:chOff x="2448347" y="999768"/>
            <a:chExt cx="8353003" cy="4544575"/>
          </a:xfrm>
        </p:grpSpPr>
        <p:sp>
          <p:nvSpPr>
            <p:cNvPr id="15" name="矩形 14"/>
            <p:cNvSpPr/>
            <p:nvPr/>
          </p:nvSpPr>
          <p:spPr>
            <a:xfrm>
              <a:off x="5256659" y="2952055"/>
              <a:ext cx="5544691" cy="792088"/>
            </a:xfrm>
            <a:prstGeom prst="rect">
              <a:avLst/>
            </a:prstGeom>
            <a:ln>
              <a:solidFill>
                <a:srgbClr val="CFDEB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08387" y="1007839"/>
              <a:ext cx="7992963" cy="4536504"/>
            </a:xfrm>
            <a:prstGeom prst="rect">
              <a:avLst/>
            </a:prstGeom>
            <a:solidFill>
              <a:schemeClr val="accent3"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过道</a:t>
              </a:r>
            </a:p>
          </p:txBody>
        </p:sp>
        <p:sp>
          <p:nvSpPr>
            <p:cNvPr id="6" name="右箭头 5"/>
            <p:cNvSpPr/>
            <p:nvPr/>
          </p:nvSpPr>
          <p:spPr>
            <a:xfrm>
              <a:off x="2448347" y="5040287"/>
              <a:ext cx="792088" cy="432048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入口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2808387" y="4608239"/>
              <a:ext cx="136815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176539" y="4608239"/>
              <a:ext cx="0" cy="9361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3600475" y="5184303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FD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808387" y="1655911"/>
              <a:ext cx="432048" cy="216024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酒店前台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256659" y="1007839"/>
              <a:ext cx="5544691" cy="19442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客房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256659" y="3744143"/>
              <a:ext cx="5544691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客房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3600475" y="1223863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464571" y="1243499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057228" y="1954619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457513" y="1243498"/>
              <a:ext cx="99053" cy="990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958175" y="1117540"/>
              <a:ext cx="99053" cy="990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881707" y="1699184"/>
              <a:ext cx="99053" cy="990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439749" y="1870904"/>
              <a:ext cx="99053" cy="990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908648" y="2101076"/>
              <a:ext cx="99053" cy="990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277830" y="2470382"/>
              <a:ext cx="99053" cy="990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844288" y="1133849"/>
              <a:ext cx="99053" cy="990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313187" y="1364021"/>
              <a:ext cx="99053" cy="990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823441" y="1705010"/>
              <a:ext cx="99053" cy="990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6264771" y="3744143"/>
              <a:ext cx="0" cy="1800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344891" y="3744143"/>
              <a:ext cx="0" cy="1800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425011" y="3744143"/>
              <a:ext cx="0" cy="1800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9433123" y="3744143"/>
              <a:ext cx="0" cy="1800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0441235" y="3744143"/>
              <a:ext cx="0" cy="1800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192763" y="1007839"/>
              <a:ext cx="0" cy="19442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272883" y="1007998"/>
              <a:ext cx="0" cy="19442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8424639" y="999768"/>
              <a:ext cx="0" cy="19442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433123" y="1007839"/>
              <a:ext cx="0" cy="19442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478688" y="999768"/>
              <a:ext cx="0" cy="19442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3313497" y="5194848"/>
              <a:ext cx="144016" cy="14401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FD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484239" y="1032088"/>
            <a:ext cx="1096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迎宾机器人</a:t>
            </a:r>
            <a:endParaRPr lang="zh-CN" altLang="en-US" sz="1400" dirty="0"/>
          </a:p>
        </p:txBody>
      </p:sp>
      <p:sp>
        <p:nvSpPr>
          <p:cNvPr id="85" name="椭圆 84"/>
          <p:cNvSpPr/>
          <p:nvPr/>
        </p:nvSpPr>
        <p:spPr>
          <a:xfrm>
            <a:off x="330407" y="1091487"/>
            <a:ext cx="189314" cy="177234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86" name="椭圆 85"/>
          <p:cNvSpPr/>
          <p:nvPr/>
        </p:nvSpPr>
        <p:spPr>
          <a:xfrm>
            <a:off x="348148" y="1421519"/>
            <a:ext cx="153832" cy="14401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87" name="文本框 86"/>
          <p:cNvSpPr txBox="1"/>
          <p:nvPr/>
        </p:nvSpPr>
        <p:spPr>
          <a:xfrm>
            <a:off x="551130" y="1330519"/>
            <a:ext cx="1096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客户</a:t>
            </a:r>
          </a:p>
        </p:txBody>
      </p:sp>
      <p:sp>
        <p:nvSpPr>
          <p:cNvPr id="89" name="平行四边形 88"/>
          <p:cNvSpPr/>
          <p:nvPr/>
        </p:nvSpPr>
        <p:spPr>
          <a:xfrm>
            <a:off x="591218" y="4528860"/>
            <a:ext cx="812942" cy="298184"/>
          </a:xfrm>
          <a:prstGeom prst="parallelogra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" dirty="0" smtClean="0"/>
              <a:t>客户人脸识别</a:t>
            </a:r>
            <a:endParaRPr lang="zh-CN" altLang="en-US" sz="500" dirty="0"/>
          </a:p>
        </p:txBody>
      </p:sp>
      <p:sp>
        <p:nvSpPr>
          <p:cNvPr id="90" name="矩形 89"/>
          <p:cNvSpPr/>
          <p:nvPr/>
        </p:nvSpPr>
        <p:spPr>
          <a:xfrm>
            <a:off x="72083" y="3456450"/>
            <a:ext cx="481885" cy="1989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 smtClean="0"/>
              <a:t>新客户</a:t>
            </a:r>
            <a:endParaRPr lang="zh-CN" altLang="en-US" sz="600" dirty="0"/>
          </a:p>
        </p:txBody>
      </p:sp>
      <p:sp>
        <p:nvSpPr>
          <p:cNvPr id="91" name="矩形 90"/>
          <p:cNvSpPr/>
          <p:nvPr/>
        </p:nvSpPr>
        <p:spPr>
          <a:xfrm>
            <a:off x="748803" y="3456341"/>
            <a:ext cx="498393" cy="20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 smtClean="0"/>
              <a:t>普通客户</a:t>
            </a:r>
            <a:endParaRPr lang="zh-CN" altLang="en-US" sz="600" dirty="0"/>
          </a:p>
        </p:txBody>
      </p:sp>
      <p:sp>
        <p:nvSpPr>
          <p:cNvPr id="92" name="矩形 91"/>
          <p:cNvSpPr/>
          <p:nvPr/>
        </p:nvSpPr>
        <p:spPr>
          <a:xfrm>
            <a:off x="1382768" y="3456341"/>
            <a:ext cx="401171" cy="2098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VIP</a:t>
            </a:r>
            <a:endParaRPr lang="zh-CN" altLang="en-US" sz="800" dirty="0"/>
          </a:p>
        </p:txBody>
      </p:sp>
      <p:cxnSp>
        <p:nvCxnSpPr>
          <p:cNvPr id="93" name="肘形连接符 92"/>
          <p:cNvCxnSpPr>
            <a:stCxn id="89" idx="0"/>
            <a:endCxn id="90" idx="2"/>
          </p:cNvCxnSpPr>
          <p:nvPr/>
        </p:nvCxnSpPr>
        <p:spPr>
          <a:xfrm rot="16200000" flipV="1">
            <a:off x="218616" y="3749786"/>
            <a:ext cx="873484" cy="6846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连接符 93"/>
          <p:cNvCxnSpPr>
            <a:stCxn id="89" idx="0"/>
            <a:endCxn id="91" idx="2"/>
          </p:cNvCxnSpPr>
          <p:nvPr/>
        </p:nvCxnSpPr>
        <p:spPr>
          <a:xfrm rot="5400000" flipH="1" flipV="1">
            <a:off x="564560" y="4095421"/>
            <a:ext cx="866568" cy="3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stCxn id="89" idx="0"/>
            <a:endCxn id="92" idx="2"/>
          </p:cNvCxnSpPr>
          <p:nvPr/>
        </p:nvCxnSpPr>
        <p:spPr>
          <a:xfrm rot="5400000" flipH="1" flipV="1">
            <a:off x="859167" y="3804674"/>
            <a:ext cx="862708" cy="5856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453558" y="2958901"/>
            <a:ext cx="479619" cy="1992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 smtClean="0"/>
              <a:t>无预定</a:t>
            </a:r>
            <a:endParaRPr lang="zh-CN" altLang="en-US" sz="600" dirty="0"/>
          </a:p>
        </p:txBody>
      </p:sp>
      <p:sp>
        <p:nvSpPr>
          <p:cNvPr id="97" name="矩形 96"/>
          <p:cNvSpPr/>
          <p:nvPr/>
        </p:nvSpPr>
        <p:spPr>
          <a:xfrm>
            <a:off x="1020858" y="2958901"/>
            <a:ext cx="479619" cy="1992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 smtClean="0"/>
              <a:t>有预定</a:t>
            </a:r>
            <a:endParaRPr lang="zh-CN" altLang="en-US" sz="600" dirty="0"/>
          </a:p>
        </p:txBody>
      </p:sp>
      <p:cxnSp>
        <p:nvCxnSpPr>
          <p:cNvPr id="98" name="肘形连接符 97"/>
          <p:cNvCxnSpPr>
            <a:stCxn id="91" idx="0"/>
            <a:endCxn id="96" idx="2"/>
          </p:cNvCxnSpPr>
          <p:nvPr/>
        </p:nvCxnSpPr>
        <p:spPr>
          <a:xfrm rot="16200000" flipV="1">
            <a:off x="696593" y="3154934"/>
            <a:ext cx="298183" cy="30463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91" idx="0"/>
            <a:endCxn id="97" idx="2"/>
          </p:cNvCxnSpPr>
          <p:nvPr/>
        </p:nvCxnSpPr>
        <p:spPr>
          <a:xfrm rot="5400000" flipH="1" flipV="1">
            <a:off x="980243" y="3175916"/>
            <a:ext cx="298183" cy="26266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3263506" y="4528860"/>
            <a:ext cx="461496" cy="151387"/>
          </a:xfrm>
          <a:prstGeom prst="rect">
            <a:avLst/>
          </a:prstGeom>
          <a:solidFill>
            <a:srgbClr val="CFDEB0"/>
          </a:solidFill>
          <a:ln>
            <a:solidFill>
              <a:srgbClr val="CFD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任意多边形 104"/>
          <p:cNvSpPr/>
          <p:nvPr/>
        </p:nvSpPr>
        <p:spPr>
          <a:xfrm>
            <a:off x="2743200" y="3061982"/>
            <a:ext cx="645952" cy="2164359"/>
          </a:xfrm>
          <a:custGeom>
            <a:avLst/>
            <a:gdLst>
              <a:gd name="connsiteX0" fmla="*/ 461394 w 645952"/>
              <a:gd name="connsiteY0" fmla="*/ 2164359 h 2164359"/>
              <a:gd name="connsiteX1" fmla="*/ 453006 w 645952"/>
              <a:gd name="connsiteY1" fmla="*/ 2130803 h 2164359"/>
              <a:gd name="connsiteX2" fmla="*/ 511728 w 645952"/>
              <a:gd name="connsiteY2" fmla="*/ 2063691 h 2164359"/>
              <a:gd name="connsiteX3" fmla="*/ 587229 w 645952"/>
              <a:gd name="connsiteY3" fmla="*/ 1996579 h 2164359"/>
              <a:gd name="connsiteX4" fmla="*/ 595618 w 645952"/>
              <a:gd name="connsiteY4" fmla="*/ 1971412 h 2164359"/>
              <a:gd name="connsiteX5" fmla="*/ 629174 w 645952"/>
              <a:gd name="connsiteY5" fmla="*/ 1921079 h 2164359"/>
              <a:gd name="connsiteX6" fmla="*/ 637563 w 645952"/>
              <a:gd name="connsiteY6" fmla="*/ 1711354 h 2164359"/>
              <a:gd name="connsiteX7" fmla="*/ 645952 w 645952"/>
              <a:gd name="connsiteY7" fmla="*/ 1669409 h 2164359"/>
              <a:gd name="connsiteX8" fmla="*/ 629174 w 645952"/>
              <a:gd name="connsiteY8" fmla="*/ 1258348 h 2164359"/>
              <a:gd name="connsiteX9" fmla="*/ 612396 w 645952"/>
              <a:gd name="connsiteY9" fmla="*/ 1182847 h 2164359"/>
              <a:gd name="connsiteX10" fmla="*/ 604007 w 645952"/>
              <a:gd name="connsiteY10" fmla="*/ 1157680 h 2164359"/>
              <a:gd name="connsiteX11" fmla="*/ 595618 w 645952"/>
              <a:gd name="connsiteY11" fmla="*/ 1124124 h 2164359"/>
              <a:gd name="connsiteX12" fmla="*/ 587229 w 645952"/>
              <a:gd name="connsiteY12" fmla="*/ 1098957 h 2164359"/>
              <a:gd name="connsiteX13" fmla="*/ 570451 w 645952"/>
              <a:gd name="connsiteY13" fmla="*/ 1015068 h 2164359"/>
              <a:gd name="connsiteX14" fmla="*/ 553673 w 645952"/>
              <a:gd name="connsiteY14" fmla="*/ 964734 h 2164359"/>
              <a:gd name="connsiteX15" fmla="*/ 528506 w 645952"/>
              <a:gd name="connsiteY15" fmla="*/ 880844 h 2164359"/>
              <a:gd name="connsiteX16" fmla="*/ 520117 w 645952"/>
              <a:gd name="connsiteY16" fmla="*/ 855677 h 2164359"/>
              <a:gd name="connsiteX17" fmla="*/ 494950 w 645952"/>
              <a:gd name="connsiteY17" fmla="*/ 822121 h 2164359"/>
              <a:gd name="connsiteX18" fmla="*/ 469783 w 645952"/>
              <a:gd name="connsiteY18" fmla="*/ 763398 h 2164359"/>
              <a:gd name="connsiteX19" fmla="*/ 453006 w 645952"/>
              <a:gd name="connsiteY19" fmla="*/ 704675 h 2164359"/>
              <a:gd name="connsiteX20" fmla="*/ 427839 w 645952"/>
              <a:gd name="connsiteY20" fmla="*/ 645952 h 2164359"/>
              <a:gd name="connsiteX21" fmla="*/ 419450 w 645952"/>
              <a:gd name="connsiteY21" fmla="*/ 612396 h 2164359"/>
              <a:gd name="connsiteX22" fmla="*/ 402672 w 645952"/>
              <a:gd name="connsiteY22" fmla="*/ 562062 h 2164359"/>
              <a:gd name="connsiteX23" fmla="*/ 394283 w 645952"/>
              <a:gd name="connsiteY23" fmla="*/ 536895 h 2164359"/>
              <a:gd name="connsiteX24" fmla="*/ 385894 w 645952"/>
              <a:gd name="connsiteY24" fmla="*/ 511728 h 2164359"/>
              <a:gd name="connsiteX25" fmla="*/ 352338 w 645952"/>
              <a:gd name="connsiteY25" fmla="*/ 461394 h 2164359"/>
              <a:gd name="connsiteX26" fmla="*/ 343949 w 645952"/>
              <a:gd name="connsiteY26" fmla="*/ 419449 h 2164359"/>
              <a:gd name="connsiteX27" fmla="*/ 310393 w 645952"/>
              <a:gd name="connsiteY27" fmla="*/ 369115 h 2164359"/>
              <a:gd name="connsiteX28" fmla="*/ 293615 w 645952"/>
              <a:gd name="connsiteY28" fmla="*/ 343948 h 2164359"/>
              <a:gd name="connsiteX29" fmla="*/ 268448 w 645952"/>
              <a:gd name="connsiteY29" fmla="*/ 268447 h 2164359"/>
              <a:gd name="connsiteX30" fmla="*/ 260059 w 645952"/>
              <a:gd name="connsiteY30" fmla="*/ 243280 h 2164359"/>
              <a:gd name="connsiteX31" fmla="*/ 226503 w 645952"/>
              <a:gd name="connsiteY31" fmla="*/ 192946 h 2164359"/>
              <a:gd name="connsiteX32" fmla="*/ 209725 w 645952"/>
              <a:gd name="connsiteY32" fmla="*/ 167779 h 2164359"/>
              <a:gd name="connsiteX33" fmla="*/ 201336 w 645952"/>
              <a:gd name="connsiteY33" fmla="*/ 142612 h 2164359"/>
              <a:gd name="connsiteX34" fmla="*/ 176169 w 645952"/>
              <a:gd name="connsiteY34" fmla="*/ 125835 h 2164359"/>
              <a:gd name="connsiteX35" fmla="*/ 167780 w 645952"/>
              <a:gd name="connsiteY35" fmla="*/ 100668 h 2164359"/>
              <a:gd name="connsiteX36" fmla="*/ 117446 w 645952"/>
              <a:gd name="connsiteY36" fmla="*/ 75501 h 2164359"/>
              <a:gd name="connsiteX37" fmla="*/ 75501 w 645952"/>
              <a:gd name="connsiteY37" fmla="*/ 33556 h 2164359"/>
              <a:gd name="connsiteX38" fmla="*/ 25167 w 645952"/>
              <a:gd name="connsiteY38" fmla="*/ 16778 h 2164359"/>
              <a:gd name="connsiteX39" fmla="*/ 0 w 645952"/>
              <a:gd name="connsiteY39" fmla="*/ 0 h 216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5952" h="2164359">
                <a:moveTo>
                  <a:pt x="461394" y="2164359"/>
                </a:moveTo>
                <a:cubicBezTo>
                  <a:pt x="458598" y="2153174"/>
                  <a:pt x="449693" y="2141846"/>
                  <a:pt x="453006" y="2130803"/>
                </a:cubicBezTo>
                <a:cubicBezTo>
                  <a:pt x="470420" y="2072757"/>
                  <a:pt x="480650" y="2091316"/>
                  <a:pt x="511728" y="2063691"/>
                </a:cubicBezTo>
                <a:cubicBezTo>
                  <a:pt x="597923" y="1987073"/>
                  <a:pt x="530111" y="2034658"/>
                  <a:pt x="587229" y="1996579"/>
                </a:cubicBezTo>
                <a:cubicBezTo>
                  <a:pt x="590025" y="1988190"/>
                  <a:pt x="591324" y="1979142"/>
                  <a:pt x="595618" y="1971412"/>
                </a:cubicBezTo>
                <a:cubicBezTo>
                  <a:pt x="605411" y="1953785"/>
                  <a:pt x="629174" y="1921079"/>
                  <a:pt x="629174" y="1921079"/>
                </a:cubicBezTo>
                <a:cubicBezTo>
                  <a:pt x="631970" y="1851171"/>
                  <a:pt x="632909" y="1781163"/>
                  <a:pt x="637563" y="1711354"/>
                </a:cubicBezTo>
                <a:cubicBezTo>
                  <a:pt x="638511" y="1697127"/>
                  <a:pt x="645952" y="1683668"/>
                  <a:pt x="645952" y="1669409"/>
                </a:cubicBezTo>
                <a:cubicBezTo>
                  <a:pt x="645952" y="1569225"/>
                  <a:pt x="646072" y="1385080"/>
                  <a:pt x="629174" y="1258348"/>
                </a:cubicBezTo>
                <a:cubicBezTo>
                  <a:pt x="627012" y="1242130"/>
                  <a:pt x="617380" y="1200291"/>
                  <a:pt x="612396" y="1182847"/>
                </a:cubicBezTo>
                <a:cubicBezTo>
                  <a:pt x="609967" y="1174344"/>
                  <a:pt x="606436" y="1166183"/>
                  <a:pt x="604007" y="1157680"/>
                </a:cubicBezTo>
                <a:cubicBezTo>
                  <a:pt x="600840" y="1146594"/>
                  <a:pt x="598785" y="1135210"/>
                  <a:pt x="595618" y="1124124"/>
                </a:cubicBezTo>
                <a:cubicBezTo>
                  <a:pt x="593189" y="1115621"/>
                  <a:pt x="589217" y="1107573"/>
                  <a:pt x="587229" y="1098957"/>
                </a:cubicBezTo>
                <a:cubicBezTo>
                  <a:pt x="580817" y="1071171"/>
                  <a:pt x="579469" y="1042121"/>
                  <a:pt x="570451" y="1015068"/>
                </a:cubicBezTo>
                <a:cubicBezTo>
                  <a:pt x="564858" y="998290"/>
                  <a:pt x="557962" y="981892"/>
                  <a:pt x="553673" y="964734"/>
                </a:cubicBezTo>
                <a:cubicBezTo>
                  <a:pt x="540995" y="914020"/>
                  <a:pt x="548930" y="942116"/>
                  <a:pt x="528506" y="880844"/>
                </a:cubicBezTo>
                <a:cubicBezTo>
                  <a:pt x="525710" y="872455"/>
                  <a:pt x="525423" y="862751"/>
                  <a:pt x="520117" y="855677"/>
                </a:cubicBezTo>
                <a:lnTo>
                  <a:pt x="494950" y="822121"/>
                </a:lnTo>
                <a:cubicBezTo>
                  <a:pt x="475276" y="763100"/>
                  <a:pt x="500882" y="835962"/>
                  <a:pt x="469783" y="763398"/>
                </a:cubicBezTo>
                <a:cubicBezTo>
                  <a:pt x="461161" y="743279"/>
                  <a:pt x="459089" y="725967"/>
                  <a:pt x="453006" y="704675"/>
                </a:cubicBezTo>
                <a:cubicBezTo>
                  <a:pt x="436345" y="646357"/>
                  <a:pt x="454678" y="717522"/>
                  <a:pt x="427839" y="645952"/>
                </a:cubicBezTo>
                <a:cubicBezTo>
                  <a:pt x="423791" y="635157"/>
                  <a:pt x="422763" y="623439"/>
                  <a:pt x="419450" y="612396"/>
                </a:cubicBezTo>
                <a:cubicBezTo>
                  <a:pt x="414368" y="595456"/>
                  <a:pt x="408265" y="578840"/>
                  <a:pt x="402672" y="562062"/>
                </a:cubicBezTo>
                <a:lnTo>
                  <a:pt x="394283" y="536895"/>
                </a:lnTo>
                <a:cubicBezTo>
                  <a:pt x="391487" y="528506"/>
                  <a:pt x="390799" y="519086"/>
                  <a:pt x="385894" y="511728"/>
                </a:cubicBezTo>
                <a:lnTo>
                  <a:pt x="352338" y="461394"/>
                </a:lnTo>
                <a:cubicBezTo>
                  <a:pt x="349542" y="447412"/>
                  <a:pt x="349849" y="432430"/>
                  <a:pt x="343949" y="419449"/>
                </a:cubicBezTo>
                <a:cubicBezTo>
                  <a:pt x="335605" y="401092"/>
                  <a:pt x="321578" y="385893"/>
                  <a:pt x="310393" y="369115"/>
                </a:cubicBezTo>
                <a:cubicBezTo>
                  <a:pt x="304800" y="360726"/>
                  <a:pt x="296803" y="353513"/>
                  <a:pt x="293615" y="343948"/>
                </a:cubicBezTo>
                <a:lnTo>
                  <a:pt x="268448" y="268447"/>
                </a:lnTo>
                <a:cubicBezTo>
                  <a:pt x="265652" y="260058"/>
                  <a:pt x="264964" y="250638"/>
                  <a:pt x="260059" y="243280"/>
                </a:cubicBezTo>
                <a:lnTo>
                  <a:pt x="226503" y="192946"/>
                </a:lnTo>
                <a:cubicBezTo>
                  <a:pt x="220910" y="184557"/>
                  <a:pt x="212913" y="177344"/>
                  <a:pt x="209725" y="167779"/>
                </a:cubicBezTo>
                <a:cubicBezTo>
                  <a:pt x="206929" y="159390"/>
                  <a:pt x="206860" y="149517"/>
                  <a:pt x="201336" y="142612"/>
                </a:cubicBezTo>
                <a:cubicBezTo>
                  <a:pt x="195038" y="134739"/>
                  <a:pt x="184558" y="131427"/>
                  <a:pt x="176169" y="125835"/>
                </a:cubicBezTo>
                <a:cubicBezTo>
                  <a:pt x="173373" y="117446"/>
                  <a:pt x="173304" y="107573"/>
                  <a:pt x="167780" y="100668"/>
                </a:cubicBezTo>
                <a:cubicBezTo>
                  <a:pt x="155953" y="85884"/>
                  <a:pt x="134025" y="81027"/>
                  <a:pt x="117446" y="75501"/>
                </a:cubicBezTo>
                <a:cubicBezTo>
                  <a:pt x="102140" y="52542"/>
                  <a:pt x="101993" y="45330"/>
                  <a:pt x="75501" y="33556"/>
                </a:cubicBezTo>
                <a:cubicBezTo>
                  <a:pt x="59340" y="26373"/>
                  <a:pt x="39882" y="26588"/>
                  <a:pt x="25167" y="16778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任意多边形 105"/>
          <p:cNvSpPr/>
          <p:nvPr/>
        </p:nvSpPr>
        <p:spPr>
          <a:xfrm>
            <a:off x="3212983" y="2181138"/>
            <a:ext cx="318782" cy="3028425"/>
          </a:xfrm>
          <a:custGeom>
            <a:avLst/>
            <a:gdLst>
              <a:gd name="connsiteX0" fmla="*/ 0 w 318782"/>
              <a:gd name="connsiteY0" fmla="*/ 3028425 h 3028425"/>
              <a:gd name="connsiteX1" fmla="*/ 83890 w 318782"/>
              <a:gd name="connsiteY1" fmla="*/ 2952924 h 3028425"/>
              <a:gd name="connsiteX2" fmla="*/ 109057 w 318782"/>
              <a:gd name="connsiteY2" fmla="*/ 2944535 h 3028425"/>
              <a:gd name="connsiteX3" fmla="*/ 134224 w 318782"/>
              <a:gd name="connsiteY3" fmla="*/ 2927757 h 3028425"/>
              <a:gd name="connsiteX4" fmla="*/ 176169 w 318782"/>
              <a:gd name="connsiteY4" fmla="*/ 2894201 h 3028425"/>
              <a:gd name="connsiteX5" fmla="*/ 218114 w 318782"/>
              <a:gd name="connsiteY5" fmla="*/ 2860645 h 3028425"/>
              <a:gd name="connsiteX6" fmla="*/ 226503 w 318782"/>
              <a:gd name="connsiteY6" fmla="*/ 2835479 h 3028425"/>
              <a:gd name="connsiteX7" fmla="*/ 260059 w 318782"/>
              <a:gd name="connsiteY7" fmla="*/ 2785145 h 3028425"/>
              <a:gd name="connsiteX8" fmla="*/ 276837 w 318782"/>
              <a:gd name="connsiteY8" fmla="*/ 2718033 h 3028425"/>
              <a:gd name="connsiteX9" fmla="*/ 285226 w 318782"/>
              <a:gd name="connsiteY9" fmla="*/ 2634143 h 3028425"/>
              <a:gd name="connsiteX10" fmla="*/ 293615 w 318782"/>
              <a:gd name="connsiteY10" fmla="*/ 2592198 h 3028425"/>
              <a:gd name="connsiteX11" fmla="*/ 302004 w 318782"/>
              <a:gd name="connsiteY11" fmla="*/ 2516697 h 3028425"/>
              <a:gd name="connsiteX12" fmla="*/ 318782 w 318782"/>
              <a:gd name="connsiteY12" fmla="*/ 2399251 h 3028425"/>
              <a:gd name="connsiteX13" fmla="*/ 310393 w 318782"/>
              <a:gd name="connsiteY13" fmla="*/ 2122414 h 3028425"/>
              <a:gd name="connsiteX14" fmla="*/ 302004 w 318782"/>
              <a:gd name="connsiteY14" fmla="*/ 2080469 h 3028425"/>
              <a:gd name="connsiteX15" fmla="*/ 293615 w 318782"/>
              <a:gd name="connsiteY15" fmla="*/ 1577130 h 3028425"/>
              <a:gd name="connsiteX16" fmla="*/ 285226 w 318782"/>
              <a:gd name="connsiteY16" fmla="*/ 1543574 h 3028425"/>
              <a:gd name="connsiteX17" fmla="*/ 276837 w 318782"/>
              <a:gd name="connsiteY17" fmla="*/ 1484851 h 3028425"/>
              <a:gd name="connsiteX18" fmla="*/ 251670 w 318782"/>
              <a:gd name="connsiteY18" fmla="*/ 1359016 h 3028425"/>
              <a:gd name="connsiteX19" fmla="*/ 243281 w 318782"/>
              <a:gd name="connsiteY19" fmla="*/ 1283515 h 3028425"/>
              <a:gd name="connsiteX20" fmla="*/ 218114 w 318782"/>
              <a:gd name="connsiteY20" fmla="*/ 1182847 h 3028425"/>
              <a:gd name="connsiteX21" fmla="*/ 209725 w 318782"/>
              <a:gd name="connsiteY21" fmla="*/ 1140902 h 3028425"/>
              <a:gd name="connsiteX22" fmla="*/ 192947 w 318782"/>
              <a:gd name="connsiteY22" fmla="*/ 1090568 h 3028425"/>
              <a:gd name="connsiteX23" fmla="*/ 176169 w 318782"/>
              <a:gd name="connsiteY23" fmla="*/ 1040234 h 3028425"/>
              <a:gd name="connsiteX24" fmla="*/ 167780 w 318782"/>
              <a:gd name="connsiteY24" fmla="*/ 1015068 h 3028425"/>
              <a:gd name="connsiteX25" fmla="*/ 151002 w 318782"/>
              <a:gd name="connsiteY25" fmla="*/ 956345 h 3028425"/>
              <a:gd name="connsiteX26" fmla="*/ 134224 w 318782"/>
              <a:gd name="connsiteY26" fmla="*/ 897622 h 3028425"/>
              <a:gd name="connsiteX27" fmla="*/ 117446 w 318782"/>
              <a:gd name="connsiteY27" fmla="*/ 771787 h 3028425"/>
              <a:gd name="connsiteX28" fmla="*/ 109057 w 318782"/>
              <a:gd name="connsiteY28" fmla="*/ 713064 h 3028425"/>
              <a:gd name="connsiteX29" fmla="*/ 100668 w 318782"/>
              <a:gd name="connsiteY29" fmla="*/ 629174 h 3028425"/>
              <a:gd name="connsiteX30" fmla="*/ 109057 w 318782"/>
              <a:gd name="connsiteY30" fmla="*/ 402671 h 3028425"/>
              <a:gd name="connsiteX31" fmla="*/ 125835 w 318782"/>
              <a:gd name="connsiteY31" fmla="*/ 352337 h 3028425"/>
              <a:gd name="connsiteX32" fmla="*/ 151002 w 318782"/>
              <a:gd name="connsiteY32" fmla="*/ 276836 h 3028425"/>
              <a:gd name="connsiteX33" fmla="*/ 159391 w 318782"/>
              <a:gd name="connsiteY33" fmla="*/ 251669 h 3028425"/>
              <a:gd name="connsiteX34" fmla="*/ 176169 w 318782"/>
              <a:gd name="connsiteY34" fmla="*/ 226502 h 3028425"/>
              <a:gd name="connsiteX35" fmla="*/ 192947 w 318782"/>
              <a:gd name="connsiteY35" fmla="*/ 176168 h 3028425"/>
              <a:gd name="connsiteX36" fmla="*/ 209725 w 318782"/>
              <a:gd name="connsiteY36" fmla="*/ 151001 h 3028425"/>
              <a:gd name="connsiteX37" fmla="*/ 218114 w 318782"/>
              <a:gd name="connsiteY37" fmla="*/ 125834 h 3028425"/>
              <a:gd name="connsiteX38" fmla="*/ 243281 w 318782"/>
              <a:gd name="connsiteY38" fmla="*/ 109056 h 3028425"/>
              <a:gd name="connsiteX39" fmla="*/ 251670 w 318782"/>
              <a:gd name="connsiteY39" fmla="*/ 83890 h 3028425"/>
              <a:gd name="connsiteX40" fmla="*/ 268448 w 318782"/>
              <a:gd name="connsiteY40" fmla="*/ 58723 h 3028425"/>
              <a:gd name="connsiteX41" fmla="*/ 285226 w 318782"/>
              <a:gd name="connsiteY41" fmla="*/ 0 h 302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8782" h="3028425">
                <a:moveTo>
                  <a:pt x="0" y="3028425"/>
                </a:moveTo>
                <a:cubicBezTo>
                  <a:pt x="27963" y="3003258"/>
                  <a:pt x="54071" y="2975862"/>
                  <a:pt x="83890" y="2952924"/>
                </a:cubicBezTo>
                <a:cubicBezTo>
                  <a:pt x="90899" y="2947532"/>
                  <a:pt x="101148" y="2948490"/>
                  <a:pt x="109057" y="2944535"/>
                </a:cubicBezTo>
                <a:cubicBezTo>
                  <a:pt x="118075" y="2940026"/>
                  <a:pt x="125835" y="2933350"/>
                  <a:pt x="134224" y="2927757"/>
                </a:cubicBezTo>
                <a:cubicBezTo>
                  <a:pt x="182307" y="2855632"/>
                  <a:pt x="118282" y="2940510"/>
                  <a:pt x="176169" y="2894201"/>
                </a:cubicBezTo>
                <a:cubicBezTo>
                  <a:pt x="230377" y="2850835"/>
                  <a:pt x="154856" y="2881731"/>
                  <a:pt x="218114" y="2860645"/>
                </a:cubicBezTo>
                <a:cubicBezTo>
                  <a:pt x="220910" y="2852256"/>
                  <a:pt x="222209" y="2843209"/>
                  <a:pt x="226503" y="2835479"/>
                </a:cubicBezTo>
                <a:cubicBezTo>
                  <a:pt x="236296" y="2817852"/>
                  <a:pt x="253682" y="2804275"/>
                  <a:pt x="260059" y="2785145"/>
                </a:cubicBezTo>
                <a:cubicBezTo>
                  <a:pt x="269469" y="2756915"/>
                  <a:pt x="272338" y="2751777"/>
                  <a:pt x="276837" y="2718033"/>
                </a:cubicBezTo>
                <a:cubicBezTo>
                  <a:pt x="280551" y="2690177"/>
                  <a:pt x="281512" y="2661999"/>
                  <a:pt x="285226" y="2634143"/>
                </a:cubicBezTo>
                <a:cubicBezTo>
                  <a:pt x="287110" y="2620010"/>
                  <a:pt x="291599" y="2606313"/>
                  <a:pt x="293615" y="2592198"/>
                </a:cubicBezTo>
                <a:cubicBezTo>
                  <a:pt x="297196" y="2567131"/>
                  <a:pt x="298729" y="2541806"/>
                  <a:pt x="302004" y="2516697"/>
                </a:cubicBezTo>
                <a:cubicBezTo>
                  <a:pt x="307119" y="2477483"/>
                  <a:pt x="318782" y="2399251"/>
                  <a:pt x="318782" y="2399251"/>
                </a:cubicBezTo>
                <a:cubicBezTo>
                  <a:pt x="315986" y="2306972"/>
                  <a:pt x="315245" y="2214608"/>
                  <a:pt x="310393" y="2122414"/>
                </a:cubicBezTo>
                <a:cubicBezTo>
                  <a:pt x="309644" y="2108175"/>
                  <a:pt x="302443" y="2094721"/>
                  <a:pt x="302004" y="2080469"/>
                </a:cubicBezTo>
                <a:cubicBezTo>
                  <a:pt x="296843" y="1912745"/>
                  <a:pt x="298856" y="1744851"/>
                  <a:pt x="293615" y="1577130"/>
                </a:cubicBezTo>
                <a:cubicBezTo>
                  <a:pt x="293255" y="1565606"/>
                  <a:pt x="287288" y="1554918"/>
                  <a:pt x="285226" y="1543574"/>
                </a:cubicBezTo>
                <a:cubicBezTo>
                  <a:pt x="281689" y="1524120"/>
                  <a:pt x="279921" y="1504382"/>
                  <a:pt x="276837" y="1484851"/>
                </a:cubicBezTo>
                <a:cubicBezTo>
                  <a:pt x="260428" y="1380930"/>
                  <a:pt x="270343" y="1415034"/>
                  <a:pt x="251670" y="1359016"/>
                </a:cubicBezTo>
                <a:cubicBezTo>
                  <a:pt x="248874" y="1333849"/>
                  <a:pt x="247682" y="1308452"/>
                  <a:pt x="243281" y="1283515"/>
                </a:cubicBezTo>
                <a:cubicBezTo>
                  <a:pt x="230698" y="1212209"/>
                  <a:pt x="228600" y="1235278"/>
                  <a:pt x="218114" y="1182847"/>
                </a:cubicBezTo>
                <a:cubicBezTo>
                  <a:pt x="215318" y="1168865"/>
                  <a:pt x="213477" y="1154658"/>
                  <a:pt x="209725" y="1140902"/>
                </a:cubicBezTo>
                <a:cubicBezTo>
                  <a:pt x="205072" y="1123840"/>
                  <a:pt x="198540" y="1107346"/>
                  <a:pt x="192947" y="1090568"/>
                </a:cubicBezTo>
                <a:lnTo>
                  <a:pt x="176169" y="1040234"/>
                </a:lnTo>
                <a:cubicBezTo>
                  <a:pt x="173373" y="1031845"/>
                  <a:pt x="169925" y="1023646"/>
                  <a:pt x="167780" y="1015068"/>
                </a:cubicBezTo>
                <a:cubicBezTo>
                  <a:pt x="141555" y="910167"/>
                  <a:pt x="175072" y="1040590"/>
                  <a:pt x="151002" y="956345"/>
                </a:cubicBezTo>
                <a:cubicBezTo>
                  <a:pt x="129935" y="882609"/>
                  <a:pt x="154338" y="957964"/>
                  <a:pt x="134224" y="897622"/>
                </a:cubicBezTo>
                <a:cubicBezTo>
                  <a:pt x="113138" y="750020"/>
                  <a:pt x="139129" y="934410"/>
                  <a:pt x="117446" y="771787"/>
                </a:cubicBezTo>
                <a:cubicBezTo>
                  <a:pt x="114833" y="752187"/>
                  <a:pt x="111367" y="732702"/>
                  <a:pt x="109057" y="713064"/>
                </a:cubicBezTo>
                <a:cubicBezTo>
                  <a:pt x="105773" y="685154"/>
                  <a:pt x="103464" y="657137"/>
                  <a:pt x="100668" y="629174"/>
                </a:cubicBezTo>
                <a:cubicBezTo>
                  <a:pt x="103464" y="553673"/>
                  <a:pt x="102217" y="477913"/>
                  <a:pt x="109057" y="402671"/>
                </a:cubicBezTo>
                <a:cubicBezTo>
                  <a:pt x="110658" y="385058"/>
                  <a:pt x="120242" y="369115"/>
                  <a:pt x="125835" y="352337"/>
                </a:cubicBezTo>
                <a:lnTo>
                  <a:pt x="151002" y="276836"/>
                </a:lnTo>
                <a:cubicBezTo>
                  <a:pt x="153798" y="268447"/>
                  <a:pt x="154486" y="259027"/>
                  <a:pt x="159391" y="251669"/>
                </a:cubicBezTo>
                <a:cubicBezTo>
                  <a:pt x="164984" y="243280"/>
                  <a:pt x="172074" y="235715"/>
                  <a:pt x="176169" y="226502"/>
                </a:cubicBezTo>
                <a:cubicBezTo>
                  <a:pt x="183352" y="210341"/>
                  <a:pt x="183137" y="190883"/>
                  <a:pt x="192947" y="176168"/>
                </a:cubicBezTo>
                <a:cubicBezTo>
                  <a:pt x="198540" y="167779"/>
                  <a:pt x="205216" y="160019"/>
                  <a:pt x="209725" y="151001"/>
                </a:cubicBezTo>
                <a:cubicBezTo>
                  <a:pt x="213680" y="143092"/>
                  <a:pt x="212590" y="132739"/>
                  <a:pt x="218114" y="125834"/>
                </a:cubicBezTo>
                <a:cubicBezTo>
                  <a:pt x="224412" y="117961"/>
                  <a:pt x="234892" y="114649"/>
                  <a:pt x="243281" y="109056"/>
                </a:cubicBezTo>
                <a:cubicBezTo>
                  <a:pt x="246077" y="100667"/>
                  <a:pt x="247715" y="91799"/>
                  <a:pt x="251670" y="83890"/>
                </a:cubicBezTo>
                <a:cubicBezTo>
                  <a:pt x="256179" y="74872"/>
                  <a:pt x="264353" y="67936"/>
                  <a:pt x="268448" y="58723"/>
                </a:cubicBezTo>
                <a:cubicBezTo>
                  <a:pt x="286110" y="18983"/>
                  <a:pt x="285226" y="23980"/>
                  <a:pt x="285226" y="0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 106"/>
          <p:cNvSpPr/>
          <p:nvPr/>
        </p:nvSpPr>
        <p:spPr>
          <a:xfrm>
            <a:off x="3229761" y="2952925"/>
            <a:ext cx="5536734" cy="2281805"/>
          </a:xfrm>
          <a:custGeom>
            <a:avLst/>
            <a:gdLst>
              <a:gd name="connsiteX0" fmla="*/ 0 w 5536734"/>
              <a:gd name="connsiteY0" fmla="*/ 2281805 h 2281805"/>
              <a:gd name="connsiteX1" fmla="*/ 41945 w 5536734"/>
              <a:gd name="connsiteY1" fmla="*/ 2265027 h 2281805"/>
              <a:gd name="connsiteX2" fmla="*/ 92279 w 5536734"/>
              <a:gd name="connsiteY2" fmla="*/ 2231471 h 2281805"/>
              <a:gd name="connsiteX3" fmla="*/ 109057 w 5536734"/>
              <a:gd name="connsiteY3" fmla="*/ 2206304 h 2281805"/>
              <a:gd name="connsiteX4" fmla="*/ 159391 w 5536734"/>
              <a:gd name="connsiteY4" fmla="*/ 2155970 h 2281805"/>
              <a:gd name="connsiteX5" fmla="*/ 176169 w 5536734"/>
              <a:gd name="connsiteY5" fmla="*/ 2130803 h 2281805"/>
              <a:gd name="connsiteX6" fmla="*/ 184558 w 5536734"/>
              <a:gd name="connsiteY6" fmla="*/ 2105636 h 2281805"/>
              <a:gd name="connsiteX7" fmla="*/ 209725 w 5536734"/>
              <a:gd name="connsiteY7" fmla="*/ 2080469 h 2281805"/>
              <a:gd name="connsiteX8" fmla="*/ 243281 w 5536734"/>
              <a:gd name="connsiteY8" fmla="*/ 2030136 h 2281805"/>
              <a:gd name="connsiteX9" fmla="*/ 251670 w 5536734"/>
              <a:gd name="connsiteY9" fmla="*/ 2004969 h 2281805"/>
              <a:gd name="connsiteX10" fmla="*/ 285226 w 5536734"/>
              <a:gd name="connsiteY10" fmla="*/ 1954635 h 2281805"/>
              <a:gd name="connsiteX11" fmla="*/ 310393 w 5536734"/>
              <a:gd name="connsiteY11" fmla="*/ 1904301 h 2281805"/>
              <a:gd name="connsiteX12" fmla="*/ 335560 w 5536734"/>
              <a:gd name="connsiteY12" fmla="*/ 1828800 h 2281805"/>
              <a:gd name="connsiteX13" fmla="*/ 343949 w 5536734"/>
              <a:gd name="connsiteY13" fmla="*/ 1803633 h 2281805"/>
              <a:gd name="connsiteX14" fmla="*/ 369116 w 5536734"/>
              <a:gd name="connsiteY14" fmla="*/ 1753299 h 2281805"/>
              <a:gd name="connsiteX15" fmla="*/ 385894 w 5536734"/>
              <a:gd name="connsiteY15" fmla="*/ 1728132 h 2281805"/>
              <a:gd name="connsiteX16" fmla="*/ 411061 w 5536734"/>
              <a:gd name="connsiteY16" fmla="*/ 1644242 h 2281805"/>
              <a:gd name="connsiteX17" fmla="*/ 419450 w 5536734"/>
              <a:gd name="connsiteY17" fmla="*/ 1593908 h 2281805"/>
              <a:gd name="connsiteX18" fmla="*/ 444617 w 5536734"/>
              <a:gd name="connsiteY18" fmla="*/ 1510018 h 2281805"/>
              <a:gd name="connsiteX19" fmla="*/ 453006 w 5536734"/>
              <a:gd name="connsiteY19" fmla="*/ 1484851 h 2281805"/>
              <a:gd name="connsiteX20" fmla="*/ 469784 w 5536734"/>
              <a:gd name="connsiteY20" fmla="*/ 1434517 h 2281805"/>
              <a:gd name="connsiteX21" fmla="*/ 478173 w 5536734"/>
              <a:gd name="connsiteY21" fmla="*/ 1409350 h 2281805"/>
              <a:gd name="connsiteX22" fmla="*/ 494951 w 5536734"/>
              <a:gd name="connsiteY22" fmla="*/ 1384183 h 2281805"/>
              <a:gd name="connsiteX23" fmla="*/ 503340 w 5536734"/>
              <a:gd name="connsiteY23" fmla="*/ 1350627 h 2281805"/>
              <a:gd name="connsiteX24" fmla="*/ 536896 w 5536734"/>
              <a:gd name="connsiteY24" fmla="*/ 1283515 h 2281805"/>
              <a:gd name="connsiteX25" fmla="*/ 570452 w 5536734"/>
              <a:gd name="connsiteY25" fmla="*/ 1182847 h 2281805"/>
              <a:gd name="connsiteX26" fmla="*/ 578841 w 5536734"/>
              <a:gd name="connsiteY26" fmla="*/ 1157681 h 2281805"/>
              <a:gd name="connsiteX27" fmla="*/ 595619 w 5536734"/>
              <a:gd name="connsiteY27" fmla="*/ 1132514 h 2281805"/>
              <a:gd name="connsiteX28" fmla="*/ 612397 w 5536734"/>
              <a:gd name="connsiteY28" fmla="*/ 1082180 h 2281805"/>
              <a:gd name="connsiteX29" fmla="*/ 645953 w 5536734"/>
              <a:gd name="connsiteY29" fmla="*/ 1031846 h 2281805"/>
              <a:gd name="connsiteX30" fmla="*/ 696287 w 5536734"/>
              <a:gd name="connsiteY30" fmla="*/ 931178 h 2281805"/>
              <a:gd name="connsiteX31" fmla="*/ 721454 w 5536734"/>
              <a:gd name="connsiteY31" fmla="*/ 906011 h 2281805"/>
              <a:gd name="connsiteX32" fmla="*/ 746621 w 5536734"/>
              <a:gd name="connsiteY32" fmla="*/ 897622 h 2281805"/>
              <a:gd name="connsiteX33" fmla="*/ 822122 w 5536734"/>
              <a:gd name="connsiteY33" fmla="*/ 838899 h 2281805"/>
              <a:gd name="connsiteX34" fmla="*/ 847289 w 5536734"/>
              <a:gd name="connsiteY34" fmla="*/ 822121 h 2281805"/>
              <a:gd name="connsiteX35" fmla="*/ 872456 w 5536734"/>
              <a:gd name="connsiteY35" fmla="*/ 805343 h 2281805"/>
              <a:gd name="connsiteX36" fmla="*/ 906011 w 5536734"/>
              <a:gd name="connsiteY36" fmla="*/ 788565 h 2281805"/>
              <a:gd name="connsiteX37" fmla="*/ 931178 w 5536734"/>
              <a:gd name="connsiteY37" fmla="*/ 771787 h 2281805"/>
              <a:gd name="connsiteX38" fmla="*/ 956345 w 5536734"/>
              <a:gd name="connsiteY38" fmla="*/ 763398 h 2281805"/>
              <a:gd name="connsiteX39" fmla="*/ 981512 w 5536734"/>
              <a:gd name="connsiteY39" fmla="*/ 746620 h 2281805"/>
              <a:gd name="connsiteX40" fmla="*/ 1040235 w 5536734"/>
              <a:gd name="connsiteY40" fmla="*/ 729842 h 2281805"/>
              <a:gd name="connsiteX41" fmla="*/ 1107347 w 5536734"/>
              <a:gd name="connsiteY41" fmla="*/ 687897 h 2281805"/>
              <a:gd name="connsiteX42" fmla="*/ 1157681 w 5536734"/>
              <a:gd name="connsiteY42" fmla="*/ 671119 h 2281805"/>
              <a:gd name="connsiteX43" fmla="*/ 1233182 w 5536734"/>
              <a:gd name="connsiteY43" fmla="*/ 629174 h 2281805"/>
              <a:gd name="connsiteX44" fmla="*/ 1283516 w 5536734"/>
              <a:gd name="connsiteY44" fmla="*/ 595618 h 2281805"/>
              <a:gd name="connsiteX45" fmla="*/ 1308683 w 5536734"/>
              <a:gd name="connsiteY45" fmla="*/ 578840 h 2281805"/>
              <a:gd name="connsiteX46" fmla="*/ 1359017 w 5536734"/>
              <a:gd name="connsiteY46" fmla="*/ 562062 h 2281805"/>
              <a:gd name="connsiteX47" fmla="*/ 1384184 w 5536734"/>
              <a:gd name="connsiteY47" fmla="*/ 553673 h 2281805"/>
              <a:gd name="connsiteX48" fmla="*/ 1459685 w 5536734"/>
              <a:gd name="connsiteY48" fmla="*/ 520117 h 2281805"/>
              <a:gd name="connsiteX49" fmla="*/ 1484852 w 5536734"/>
              <a:gd name="connsiteY49" fmla="*/ 511728 h 2281805"/>
              <a:gd name="connsiteX50" fmla="*/ 1510019 w 5536734"/>
              <a:gd name="connsiteY50" fmla="*/ 494950 h 2281805"/>
              <a:gd name="connsiteX51" fmla="*/ 1543575 w 5536734"/>
              <a:gd name="connsiteY51" fmla="*/ 486561 h 2281805"/>
              <a:gd name="connsiteX52" fmla="*/ 1568742 w 5536734"/>
              <a:gd name="connsiteY52" fmla="*/ 478172 h 2281805"/>
              <a:gd name="connsiteX53" fmla="*/ 1602298 w 5536734"/>
              <a:gd name="connsiteY53" fmla="*/ 469783 h 2281805"/>
              <a:gd name="connsiteX54" fmla="*/ 1694577 w 5536734"/>
              <a:gd name="connsiteY54" fmla="*/ 444616 h 2281805"/>
              <a:gd name="connsiteX55" fmla="*/ 1853967 w 5536734"/>
              <a:gd name="connsiteY55" fmla="*/ 427838 h 2281805"/>
              <a:gd name="connsiteX56" fmla="*/ 1954635 w 5536734"/>
              <a:gd name="connsiteY56" fmla="*/ 402671 h 2281805"/>
              <a:gd name="connsiteX57" fmla="*/ 1979802 w 5536734"/>
              <a:gd name="connsiteY57" fmla="*/ 394282 h 2281805"/>
              <a:gd name="connsiteX58" fmla="*/ 2038525 w 5536734"/>
              <a:gd name="connsiteY58" fmla="*/ 385893 h 2281805"/>
              <a:gd name="connsiteX59" fmla="*/ 2130804 w 5536734"/>
              <a:gd name="connsiteY59" fmla="*/ 369115 h 2281805"/>
              <a:gd name="connsiteX60" fmla="*/ 2189527 w 5536734"/>
              <a:gd name="connsiteY60" fmla="*/ 360726 h 2281805"/>
              <a:gd name="connsiteX61" fmla="*/ 2223083 w 5536734"/>
              <a:gd name="connsiteY61" fmla="*/ 352337 h 2281805"/>
              <a:gd name="connsiteX62" fmla="*/ 2298584 w 5536734"/>
              <a:gd name="connsiteY62" fmla="*/ 343948 h 2281805"/>
              <a:gd name="connsiteX63" fmla="*/ 2407641 w 5536734"/>
              <a:gd name="connsiteY63" fmla="*/ 327170 h 2281805"/>
              <a:gd name="connsiteX64" fmla="*/ 2692867 w 5536734"/>
              <a:gd name="connsiteY64" fmla="*/ 318781 h 2281805"/>
              <a:gd name="connsiteX65" fmla="*/ 2852257 w 5536734"/>
              <a:gd name="connsiteY65" fmla="*/ 302003 h 2281805"/>
              <a:gd name="connsiteX66" fmla="*/ 2994870 w 5536734"/>
              <a:gd name="connsiteY66" fmla="*/ 293614 h 2281805"/>
              <a:gd name="connsiteX67" fmla="*/ 3917659 w 5536734"/>
              <a:gd name="connsiteY67" fmla="*/ 276836 h 2281805"/>
              <a:gd name="connsiteX68" fmla="*/ 4043494 w 5536734"/>
              <a:gd name="connsiteY68" fmla="*/ 268447 h 2281805"/>
              <a:gd name="connsiteX69" fmla="*/ 4152551 w 5536734"/>
              <a:gd name="connsiteY69" fmla="*/ 260058 h 2281805"/>
              <a:gd name="connsiteX70" fmla="*/ 4496500 w 5536734"/>
              <a:gd name="connsiteY70" fmla="*/ 268447 h 2281805"/>
              <a:gd name="connsiteX71" fmla="*/ 4630723 w 5536734"/>
              <a:gd name="connsiteY71" fmla="*/ 276836 h 2281805"/>
              <a:gd name="connsiteX72" fmla="*/ 5150841 w 5536734"/>
              <a:gd name="connsiteY72" fmla="*/ 268447 h 2281805"/>
              <a:gd name="connsiteX73" fmla="*/ 5335399 w 5536734"/>
              <a:gd name="connsiteY73" fmla="*/ 251669 h 2281805"/>
              <a:gd name="connsiteX74" fmla="*/ 5360566 w 5536734"/>
              <a:gd name="connsiteY74" fmla="*/ 243281 h 2281805"/>
              <a:gd name="connsiteX75" fmla="*/ 5410900 w 5536734"/>
              <a:gd name="connsiteY75" fmla="*/ 209725 h 2281805"/>
              <a:gd name="connsiteX76" fmla="*/ 5427678 w 5536734"/>
              <a:gd name="connsiteY76" fmla="*/ 184558 h 2281805"/>
              <a:gd name="connsiteX77" fmla="*/ 5478011 w 5536734"/>
              <a:gd name="connsiteY77" fmla="*/ 142613 h 2281805"/>
              <a:gd name="connsiteX78" fmla="*/ 5486400 w 5536734"/>
              <a:gd name="connsiteY78" fmla="*/ 117446 h 2281805"/>
              <a:gd name="connsiteX79" fmla="*/ 5503178 w 5536734"/>
              <a:gd name="connsiteY79" fmla="*/ 92279 h 2281805"/>
              <a:gd name="connsiteX80" fmla="*/ 5519956 w 5536734"/>
              <a:gd name="connsiteY80" fmla="*/ 41945 h 2281805"/>
              <a:gd name="connsiteX81" fmla="*/ 5528345 w 5536734"/>
              <a:gd name="connsiteY81" fmla="*/ 16778 h 2281805"/>
              <a:gd name="connsiteX82" fmla="*/ 5536734 w 5536734"/>
              <a:gd name="connsiteY82" fmla="*/ 0 h 228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536734" h="2281805">
                <a:moveTo>
                  <a:pt x="0" y="2281805"/>
                </a:moveTo>
                <a:cubicBezTo>
                  <a:pt x="13982" y="2276212"/>
                  <a:pt x="28725" y="2272238"/>
                  <a:pt x="41945" y="2265027"/>
                </a:cubicBezTo>
                <a:cubicBezTo>
                  <a:pt x="59647" y="2255371"/>
                  <a:pt x="92279" y="2231471"/>
                  <a:pt x="92279" y="2231471"/>
                </a:cubicBezTo>
                <a:cubicBezTo>
                  <a:pt x="97872" y="2223082"/>
                  <a:pt x="102359" y="2213840"/>
                  <a:pt x="109057" y="2206304"/>
                </a:cubicBezTo>
                <a:cubicBezTo>
                  <a:pt x="124821" y="2188570"/>
                  <a:pt x="146229" y="2175713"/>
                  <a:pt x="159391" y="2155970"/>
                </a:cubicBezTo>
                <a:cubicBezTo>
                  <a:pt x="164984" y="2147581"/>
                  <a:pt x="171660" y="2139821"/>
                  <a:pt x="176169" y="2130803"/>
                </a:cubicBezTo>
                <a:cubicBezTo>
                  <a:pt x="180124" y="2122894"/>
                  <a:pt x="179653" y="2112994"/>
                  <a:pt x="184558" y="2105636"/>
                </a:cubicBezTo>
                <a:cubicBezTo>
                  <a:pt x="191139" y="2095765"/>
                  <a:pt x="201336" y="2088858"/>
                  <a:pt x="209725" y="2080469"/>
                </a:cubicBezTo>
                <a:cubicBezTo>
                  <a:pt x="229672" y="2020629"/>
                  <a:pt x="201387" y="2092976"/>
                  <a:pt x="243281" y="2030136"/>
                </a:cubicBezTo>
                <a:cubicBezTo>
                  <a:pt x="248186" y="2022778"/>
                  <a:pt x="247376" y="2012699"/>
                  <a:pt x="251670" y="2004969"/>
                </a:cubicBezTo>
                <a:cubicBezTo>
                  <a:pt x="261463" y="1987342"/>
                  <a:pt x="278849" y="1973765"/>
                  <a:pt x="285226" y="1954635"/>
                </a:cubicBezTo>
                <a:cubicBezTo>
                  <a:pt x="315821" y="1862851"/>
                  <a:pt x="267027" y="2001875"/>
                  <a:pt x="310393" y="1904301"/>
                </a:cubicBezTo>
                <a:lnTo>
                  <a:pt x="335560" y="1828800"/>
                </a:lnTo>
                <a:cubicBezTo>
                  <a:pt x="338356" y="1820411"/>
                  <a:pt x="339044" y="1810991"/>
                  <a:pt x="343949" y="1803633"/>
                </a:cubicBezTo>
                <a:cubicBezTo>
                  <a:pt x="392032" y="1731508"/>
                  <a:pt x="334384" y="1822763"/>
                  <a:pt x="369116" y="1753299"/>
                </a:cubicBezTo>
                <a:cubicBezTo>
                  <a:pt x="373625" y="1744281"/>
                  <a:pt x="381799" y="1737345"/>
                  <a:pt x="385894" y="1728132"/>
                </a:cubicBezTo>
                <a:cubicBezTo>
                  <a:pt x="393676" y="1710623"/>
                  <a:pt x="406624" y="1666426"/>
                  <a:pt x="411061" y="1644242"/>
                </a:cubicBezTo>
                <a:cubicBezTo>
                  <a:pt x="414397" y="1627563"/>
                  <a:pt x="416114" y="1610587"/>
                  <a:pt x="419450" y="1593908"/>
                </a:cubicBezTo>
                <a:cubicBezTo>
                  <a:pt x="425789" y="1562212"/>
                  <a:pt x="433917" y="1542118"/>
                  <a:pt x="444617" y="1510018"/>
                </a:cubicBezTo>
                <a:lnTo>
                  <a:pt x="453006" y="1484851"/>
                </a:lnTo>
                <a:lnTo>
                  <a:pt x="469784" y="1434517"/>
                </a:lnTo>
                <a:cubicBezTo>
                  <a:pt x="472580" y="1426128"/>
                  <a:pt x="473268" y="1416708"/>
                  <a:pt x="478173" y="1409350"/>
                </a:cubicBezTo>
                <a:lnTo>
                  <a:pt x="494951" y="1384183"/>
                </a:lnTo>
                <a:cubicBezTo>
                  <a:pt x="497747" y="1372998"/>
                  <a:pt x="498906" y="1361270"/>
                  <a:pt x="503340" y="1350627"/>
                </a:cubicBezTo>
                <a:cubicBezTo>
                  <a:pt x="512960" y="1327540"/>
                  <a:pt x="528987" y="1307243"/>
                  <a:pt x="536896" y="1283515"/>
                </a:cubicBezTo>
                <a:lnTo>
                  <a:pt x="570452" y="1182847"/>
                </a:lnTo>
                <a:cubicBezTo>
                  <a:pt x="573248" y="1174458"/>
                  <a:pt x="573936" y="1165038"/>
                  <a:pt x="578841" y="1157681"/>
                </a:cubicBezTo>
                <a:cubicBezTo>
                  <a:pt x="584434" y="1149292"/>
                  <a:pt x="591524" y="1141727"/>
                  <a:pt x="595619" y="1132514"/>
                </a:cubicBezTo>
                <a:cubicBezTo>
                  <a:pt x="602802" y="1116353"/>
                  <a:pt x="602587" y="1096895"/>
                  <a:pt x="612397" y="1082180"/>
                </a:cubicBezTo>
                <a:cubicBezTo>
                  <a:pt x="623582" y="1065402"/>
                  <a:pt x="639576" y="1050976"/>
                  <a:pt x="645953" y="1031846"/>
                </a:cubicBezTo>
                <a:cubicBezTo>
                  <a:pt x="659599" y="990908"/>
                  <a:pt x="663762" y="963703"/>
                  <a:pt x="696287" y="931178"/>
                </a:cubicBezTo>
                <a:cubicBezTo>
                  <a:pt x="704676" y="922789"/>
                  <a:pt x="711583" y="912592"/>
                  <a:pt x="721454" y="906011"/>
                </a:cubicBezTo>
                <a:cubicBezTo>
                  <a:pt x="728812" y="901106"/>
                  <a:pt x="738232" y="900418"/>
                  <a:pt x="746621" y="897622"/>
                </a:cubicBezTo>
                <a:cubicBezTo>
                  <a:pt x="786047" y="858196"/>
                  <a:pt x="761917" y="879036"/>
                  <a:pt x="822122" y="838899"/>
                </a:cubicBezTo>
                <a:lnTo>
                  <a:pt x="847289" y="822121"/>
                </a:lnTo>
                <a:cubicBezTo>
                  <a:pt x="855678" y="816528"/>
                  <a:pt x="863438" y="809852"/>
                  <a:pt x="872456" y="805343"/>
                </a:cubicBezTo>
                <a:cubicBezTo>
                  <a:pt x="883641" y="799750"/>
                  <a:pt x="895153" y="794769"/>
                  <a:pt x="906011" y="788565"/>
                </a:cubicBezTo>
                <a:cubicBezTo>
                  <a:pt x="914765" y="783563"/>
                  <a:pt x="922160" y="776296"/>
                  <a:pt x="931178" y="771787"/>
                </a:cubicBezTo>
                <a:cubicBezTo>
                  <a:pt x="939087" y="767832"/>
                  <a:pt x="948436" y="767353"/>
                  <a:pt x="956345" y="763398"/>
                </a:cubicBezTo>
                <a:cubicBezTo>
                  <a:pt x="965363" y="758889"/>
                  <a:pt x="972494" y="751129"/>
                  <a:pt x="981512" y="746620"/>
                </a:cubicBezTo>
                <a:cubicBezTo>
                  <a:pt x="1001793" y="736480"/>
                  <a:pt x="1018732" y="737906"/>
                  <a:pt x="1040235" y="729842"/>
                </a:cubicBezTo>
                <a:cubicBezTo>
                  <a:pt x="1118158" y="700621"/>
                  <a:pt x="1028164" y="727488"/>
                  <a:pt x="1107347" y="687897"/>
                </a:cubicBezTo>
                <a:cubicBezTo>
                  <a:pt x="1123165" y="679988"/>
                  <a:pt x="1142966" y="680929"/>
                  <a:pt x="1157681" y="671119"/>
                </a:cubicBezTo>
                <a:cubicBezTo>
                  <a:pt x="1215373" y="632658"/>
                  <a:pt x="1188885" y="643940"/>
                  <a:pt x="1233182" y="629174"/>
                </a:cubicBezTo>
                <a:cubicBezTo>
                  <a:pt x="1280890" y="581466"/>
                  <a:pt x="1234953" y="619899"/>
                  <a:pt x="1283516" y="595618"/>
                </a:cubicBezTo>
                <a:cubicBezTo>
                  <a:pt x="1292534" y="591109"/>
                  <a:pt x="1299470" y="582935"/>
                  <a:pt x="1308683" y="578840"/>
                </a:cubicBezTo>
                <a:cubicBezTo>
                  <a:pt x="1324844" y="571657"/>
                  <a:pt x="1342239" y="567655"/>
                  <a:pt x="1359017" y="562062"/>
                </a:cubicBezTo>
                <a:cubicBezTo>
                  <a:pt x="1367406" y="559266"/>
                  <a:pt x="1376826" y="558578"/>
                  <a:pt x="1384184" y="553673"/>
                </a:cubicBezTo>
                <a:cubicBezTo>
                  <a:pt x="1424066" y="527085"/>
                  <a:pt x="1399786" y="540083"/>
                  <a:pt x="1459685" y="520117"/>
                </a:cubicBezTo>
                <a:cubicBezTo>
                  <a:pt x="1468074" y="517321"/>
                  <a:pt x="1477494" y="516633"/>
                  <a:pt x="1484852" y="511728"/>
                </a:cubicBezTo>
                <a:cubicBezTo>
                  <a:pt x="1493241" y="506135"/>
                  <a:pt x="1500752" y="498922"/>
                  <a:pt x="1510019" y="494950"/>
                </a:cubicBezTo>
                <a:cubicBezTo>
                  <a:pt x="1520616" y="490408"/>
                  <a:pt x="1532489" y="489728"/>
                  <a:pt x="1543575" y="486561"/>
                </a:cubicBezTo>
                <a:cubicBezTo>
                  <a:pt x="1552078" y="484132"/>
                  <a:pt x="1560239" y="480601"/>
                  <a:pt x="1568742" y="478172"/>
                </a:cubicBezTo>
                <a:cubicBezTo>
                  <a:pt x="1579828" y="475005"/>
                  <a:pt x="1591212" y="472950"/>
                  <a:pt x="1602298" y="469783"/>
                </a:cubicBezTo>
                <a:cubicBezTo>
                  <a:pt x="1637959" y="459594"/>
                  <a:pt x="1648567" y="449217"/>
                  <a:pt x="1694577" y="444616"/>
                </a:cubicBezTo>
                <a:cubicBezTo>
                  <a:pt x="1803663" y="433707"/>
                  <a:pt x="1750536" y="439330"/>
                  <a:pt x="1853967" y="427838"/>
                </a:cubicBezTo>
                <a:lnTo>
                  <a:pt x="1954635" y="402671"/>
                </a:lnTo>
                <a:cubicBezTo>
                  <a:pt x="1963179" y="400393"/>
                  <a:pt x="1971131" y="396016"/>
                  <a:pt x="1979802" y="394282"/>
                </a:cubicBezTo>
                <a:cubicBezTo>
                  <a:pt x="1999191" y="390404"/>
                  <a:pt x="2019021" y="389144"/>
                  <a:pt x="2038525" y="385893"/>
                </a:cubicBezTo>
                <a:cubicBezTo>
                  <a:pt x="2195588" y="359716"/>
                  <a:pt x="1948975" y="397089"/>
                  <a:pt x="2130804" y="369115"/>
                </a:cubicBezTo>
                <a:cubicBezTo>
                  <a:pt x="2150347" y="366108"/>
                  <a:pt x="2170073" y="364263"/>
                  <a:pt x="2189527" y="360726"/>
                </a:cubicBezTo>
                <a:cubicBezTo>
                  <a:pt x="2200871" y="358664"/>
                  <a:pt x="2211687" y="354090"/>
                  <a:pt x="2223083" y="352337"/>
                </a:cubicBezTo>
                <a:cubicBezTo>
                  <a:pt x="2248110" y="348487"/>
                  <a:pt x="2273484" y="347295"/>
                  <a:pt x="2298584" y="343948"/>
                </a:cubicBezTo>
                <a:cubicBezTo>
                  <a:pt x="2323632" y="340608"/>
                  <a:pt x="2384146" y="328316"/>
                  <a:pt x="2407641" y="327170"/>
                </a:cubicBezTo>
                <a:cubicBezTo>
                  <a:pt x="2502644" y="322536"/>
                  <a:pt x="2597792" y="321577"/>
                  <a:pt x="2692867" y="318781"/>
                </a:cubicBezTo>
                <a:cubicBezTo>
                  <a:pt x="2773134" y="305403"/>
                  <a:pt x="2739165" y="309542"/>
                  <a:pt x="2852257" y="302003"/>
                </a:cubicBezTo>
                <a:cubicBezTo>
                  <a:pt x="2899771" y="298835"/>
                  <a:pt x="2947263" y="294739"/>
                  <a:pt x="2994870" y="293614"/>
                </a:cubicBezTo>
                <a:lnTo>
                  <a:pt x="3917659" y="276836"/>
                </a:lnTo>
                <a:lnTo>
                  <a:pt x="4043494" y="268447"/>
                </a:lnTo>
                <a:cubicBezTo>
                  <a:pt x="4079861" y="265849"/>
                  <a:pt x="4116091" y="260058"/>
                  <a:pt x="4152551" y="260058"/>
                </a:cubicBezTo>
                <a:cubicBezTo>
                  <a:pt x="4267235" y="260058"/>
                  <a:pt x="4381850" y="265651"/>
                  <a:pt x="4496500" y="268447"/>
                </a:cubicBezTo>
                <a:cubicBezTo>
                  <a:pt x="4541241" y="271243"/>
                  <a:pt x="4585895" y="276836"/>
                  <a:pt x="4630723" y="276836"/>
                </a:cubicBezTo>
                <a:cubicBezTo>
                  <a:pt x="4804118" y="276836"/>
                  <a:pt x="4977509" y="273132"/>
                  <a:pt x="5150841" y="268447"/>
                </a:cubicBezTo>
                <a:cubicBezTo>
                  <a:pt x="5180229" y="267653"/>
                  <a:pt x="5300867" y="255122"/>
                  <a:pt x="5335399" y="251669"/>
                </a:cubicBezTo>
                <a:cubicBezTo>
                  <a:pt x="5343788" y="248873"/>
                  <a:pt x="5352836" y="247575"/>
                  <a:pt x="5360566" y="243281"/>
                </a:cubicBezTo>
                <a:cubicBezTo>
                  <a:pt x="5378193" y="233488"/>
                  <a:pt x="5410900" y="209725"/>
                  <a:pt x="5410900" y="209725"/>
                </a:cubicBezTo>
                <a:cubicBezTo>
                  <a:pt x="5416493" y="201336"/>
                  <a:pt x="5421223" y="192303"/>
                  <a:pt x="5427678" y="184558"/>
                </a:cubicBezTo>
                <a:cubicBezTo>
                  <a:pt x="5447862" y="160337"/>
                  <a:pt x="5453266" y="159110"/>
                  <a:pt x="5478011" y="142613"/>
                </a:cubicBezTo>
                <a:cubicBezTo>
                  <a:pt x="5480807" y="134224"/>
                  <a:pt x="5482445" y="125355"/>
                  <a:pt x="5486400" y="117446"/>
                </a:cubicBezTo>
                <a:cubicBezTo>
                  <a:pt x="5490909" y="108428"/>
                  <a:pt x="5499083" y="101492"/>
                  <a:pt x="5503178" y="92279"/>
                </a:cubicBezTo>
                <a:cubicBezTo>
                  <a:pt x="5510361" y="76118"/>
                  <a:pt x="5514363" y="58723"/>
                  <a:pt x="5519956" y="41945"/>
                </a:cubicBezTo>
                <a:cubicBezTo>
                  <a:pt x="5522752" y="33556"/>
                  <a:pt x="5524390" y="24687"/>
                  <a:pt x="5528345" y="16778"/>
                </a:cubicBezTo>
                <a:lnTo>
                  <a:pt x="5536734" y="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任意多边形 107"/>
          <p:cNvSpPr/>
          <p:nvPr/>
        </p:nvSpPr>
        <p:spPr>
          <a:xfrm>
            <a:off x="3246539" y="3523376"/>
            <a:ext cx="3095538" cy="1702965"/>
          </a:xfrm>
          <a:custGeom>
            <a:avLst/>
            <a:gdLst>
              <a:gd name="connsiteX0" fmla="*/ 0 w 3095538"/>
              <a:gd name="connsiteY0" fmla="*/ 1702965 h 1702965"/>
              <a:gd name="connsiteX1" fmla="*/ 41945 w 3095538"/>
              <a:gd name="connsiteY1" fmla="*/ 1677798 h 1702965"/>
              <a:gd name="connsiteX2" fmla="*/ 67112 w 3095538"/>
              <a:gd name="connsiteY2" fmla="*/ 1669409 h 1702965"/>
              <a:gd name="connsiteX3" fmla="*/ 83890 w 3095538"/>
              <a:gd name="connsiteY3" fmla="*/ 1644242 h 1702965"/>
              <a:gd name="connsiteX4" fmla="*/ 134224 w 3095538"/>
              <a:gd name="connsiteY4" fmla="*/ 1610686 h 1702965"/>
              <a:gd name="connsiteX5" fmla="*/ 176169 w 3095538"/>
              <a:gd name="connsiteY5" fmla="*/ 1577130 h 1702965"/>
              <a:gd name="connsiteX6" fmla="*/ 192947 w 3095538"/>
              <a:gd name="connsiteY6" fmla="*/ 1551963 h 1702965"/>
              <a:gd name="connsiteX7" fmla="*/ 218114 w 3095538"/>
              <a:gd name="connsiteY7" fmla="*/ 1526796 h 1702965"/>
              <a:gd name="connsiteX8" fmla="*/ 234892 w 3095538"/>
              <a:gd name="connsiteY8" fmla="*/ 1501630 h 1702965"/>
              <a:gd name="connsiteX9" fmla="*/ 260059 w 3095538"/>
              <a:gd name="connsiteY9" fmla="*/ 1493241 h 1702965"/>
              <a:gd name="connsiteX10" fmla="*/ 276837 w 3095538"/>
              <a:gd name="connsiteY10" fmla="*/ 1468074 h 1702965"/>
              <a:gd name="connsiteX11" fmla="*/ 360727 w 3095538"/>
              <a:gd name="connsiteY11" fmla="*/ 1367406 h 1702965"/>
              <a:gd name="connsiteX12" fmla="*/ 436228 w 3095538"/>
              <a:gd name="connsiteY12" fmla="*/ 1140903 h 1702965"/>
              <a:gd name="connsiteX13" fmla="*/ 453006 w 3095538"/>
              <a:gd name="connsiteY13" fmla="*/ 1090569 h 1702965"/>
              <a:gd name="connsiteX14" fmla="*/ 461395 w 3095538"/>
              <a:gd name="connsiteY14" fmla="*/ 1065402 h 1702965"/>
              <a:gd name="connsiteX15" fmla="*/ 478173 w 3095538"/>
              <a:gd name="connsiteY15" fmla="*/ 1040235 h 1702965"/>
              <a:gd name="connsiteX16" fmla="*/ 486562 w 3095538"/>
              <a:gd name="connsiteY16" fmla="*/ 1015068 h 1702965"/>
              <a:gd name="connsiteX17" fmla="*/ 511729 w 3095538"/>
              <a:gd name="connsiteY17" fmla="*/ 989901 h 1702965"/>
              <a:gd name="connsiteX18" fmla="*/ 553674 w 3095538"/>
              <a:gd name="connsiteY18" fmla="*/ 914400 h 1702965"/>
              <a:gd name="connsiteX19" fmla="*/ 570452 w 3095538"/>
              <a:gd name="connsiteY19" fmla="*/ 889233 h 1702965"/>
              <a:gd name="connsiteX20" fmla="*/ 620786 w 3095538"/>
              <a:gd name="connsiteY20" fmla="*/ 838899 h 1702965"/>
              <a:gd name="connsiteX21" fmla="*/ 637564 w 3095538"/>
              <a:gd name="connsiteY21" fmla="*/ 813732 h 1702965"/>
              <a:gd name="connsiteX22" fmla="*/ 687898 w 3095538"/>
              <a:gd name="connsiteY22" fmla="*/ 780176 h 1702965"/>
              <a:gd name="connsiteX23" fmla="*/ 746621 w 3095538"/>
              <a:gd name="connsiteY23" fmla="*/ 704675 h 1702965"/>
              <a:gd name="connsiteX24" fmla="*/ 763399 w 3095538"/>
              <a:gd name="connsiteY24" fmla="*/ 679508 h 1702965"/>
              <a:gd name="connsiteX25" fmla="*/ 788566 w 3095538"/>
              <a:gd name="connsiteY25" fmla="*/ 645952 h 1702965"/>
              <a:gd name="connsiteX26" fmla="*/ 813733 w 3095538"/>
              <a:gd name="connsiteY26" fmla="*/ 595618 h 1702965"/>
              <a:gd name="connsiteX27" fmla="*/ 838900 w 3095538"/>
              <a:gd name="connsiteY27" fmla="*/ 578841 h 1702965"/>
              <a:gd name="connsiteX28" fmla="*/ 889233 w 3095538"/>
              <a:gd name="connsiteY28" fmla="*/ 528507 h 1702965"/>
              <a:gd name="connsiteX29" fmla="*/ 939567 w 3095538"/>
              <a:gd name="connsiteY29" fmla="*/ 486562 h 1702965"/>
              <a:gd name="connsiteX30" fmla="*/ 989901 w 3095538"/>
              <a:gd name="connsiteY30" fmla="*/ 461395 h 1702965"/>
              <a:gd name="connsiteX31" fmla="*/ 1040235 w 3095538"/>
              <a:gd name="connsiteY31" fmla="*/ 427839 h 1702965"/>
              <a:gd name="connsiteX32" fmla="*/ 1090569 w 3095538"/>
              <a:gd name="connsiteY32" fmla="*/ 385894 h 1702965"/>
              <a:gd name="connsiteX33" fmla="*/ 1132514 w 3095538"/>
              <a:gd name="connsiteY33" fmla="*/ 352338 h 1702965"/>
              <a:gd name="connsiteX34" fmla="*/ 1157681 w 3095538"/>
              <a:gd name="connsiteY34" fmla="*/ 302004 h 1702965"/>
              <a:gd name="connsiteX35" fmla="*/ 1233182 w 3095538"/>
              <a:gd name="connsiteY35" fmla="*/ 251670 h 1702965"/>
              <a:gd name="connsiteX36" fmla="*/ 1308683 w 3095538"/>
              <a:gd name="connsiteY36" fmla="*/ 201336 h 1702965"/>
              <a:gd name="connsiteX37" fmla="*/ 1333850 w 3095538"/>
              <a:gd name="connsiteY37" fmla="*/ 184558 h 1702965"/>
              <a:gd name="connsiteX38" fmla="*/ 1350628 w 3095538"/>
              <a:gd name="connsiteY38" fmla="*/ 159391 h 1702965"/>
              <a:gd name="connsiteX39" fmla="*/ 1426129 w 3095538"/>
              <a:gd name="connsiteY39" fmla="*/ 109057 h 1702965"/>
              <a:gd name="connsiteX40" fmla="*/ 1476463 w 3095538"/>
              <a:gd name="connsiteY40" fmla="*/ 83890 h 1702965"/>
              <a:gd name="connsiteX41" fmla="*/ 1510019 w 3095538"/>
              <a:gd name="connsiteY41" fmla="*/ 67112 h 1702965"/>
              <a:gd name="connsiteX42" fmla="*/ 1610687 w 3095538"/>
              <a:gd name="connsiteY42" fmla="*/ 41945 h 1702965"/>
              <a:gd name="connsiteX43" fmla="*/ 1669410 w 3095538"/>
              <a:gd name="connsiteY43" fmla="*/ 25167 h 1702965"/>
              <a:gd name="connsiteX44" fmla="*/ 1795244 w 3095538"/>
              <a:gd name="connsiteY44" fmla="*/ 16778 h 1702965"/>
              <a:gd name="connsiteX45" fmla="*/ 2088859 w 3095538"/>
              <a:gd name="connsiteY45" fmla="*/ 8389 h 1702965"/>
              <a:gd name="connsiteX46" fmla="*/ 2457975 w 3095538"/>
              <a:gd name="connsiteY46" fmla="*/ 0 h 1702965"/>
              <a:gd name="connsiteX47" fmla="*/ 2701255 w 3095538"/>
              <a:gd name="connsiteY47" fmla="*/ 8389 h 1702965"/>
              <a:gd name="connsiteX48" fmla="*/ 2734811 w 3095538"/>
              <a:gd name="connsiteY48" fmla="*/ 25167 h 1702965"/>
              <a:gd name="connsiteX49" fmla="*/ 2835479 w 3095538"/>
              <a:gd name="connsiteY49" fmla="*/ 50334 h 1702965"/>
              <a:gd name="connsiteX50" fmla="*/ 2885813 w 3095538"/>
              <a:gd name="connsiteY50" fmla="*/ 67112 h 1702965"/>
              <a:gd name="connsiteX51" fmla="*/ 2936147 w 3095538"/>
              <a:gd name="connsiteY51" fmla="*/ 83890 h 1702965"/>
              <a:gd name="connsiteX52" fmla="*/ 2961314 w 3095538"/>
              <a:gd name="connsiteY52" fmla="*/ 92279 h 1702965"/>
              <a:gd name="connsiteX53" fmla="*/ 3011648 w 3095538"/>
              <a:gd name="connsiteY53" fmla="*/ 125835 h 1702965"/>
              <a:gd name="connsiteX54" fmla="*/ 3028426 w 3095538"/>
              <a:gd name="connsiteY54" fmla="*/ 151002 h 1702965"/>
              <a:gd name="connsiteX55" fmla="*/ 3078760 w 3095538"/>
              <a:gd name="connsiteY55" fmla="*/ 184558 h 1702965"/>
              <a:gd name="connsiteX56" fmla="*/ 3095538 w 3095538"/>
              <a:gd name="connsiteY56" fmla="*/ 218114 h 170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095538" h="1702965">
                <a:moveTo>
                  <a:pt x="0" y="1702965"/>
                </a:moveTo>
                <a:cubicBezTo>
                  <a:pt x="13982" y="1694576"/>
                  <a:pt x="27361" y="1685090"/>
                  <a:pt x="41945" y="1677798"/>
                </a:cubicBezTo>
                <a:cubicBezTo>
                  <a:pt x="49854" y="1673843"/>
                  <a:pt x="60207" y="1674933"/>
                  <a:pt x="67112" y="1669409"/>
                </a:cubicBezTo>
                <a:cubicBezTo>
                  <a:pt x="74985" y="1663111"/>
                  <a:pt x="76302" y="1650881"/>
                  <a:pt x="83890" y="1644242"/>
                </a:cubicBezTo>
                <a:cubicBezTo>
                  <a:pt x="99065" y="1630963"/>
                  <a:pt x="134224" y="1610686"/>
                  <a:pt x="134224" y="1610686"/>
                </a:cubicBezTo>
                <a:cubicBezTo>
                  <a:pt x="182307" y="1538561"/>
                  <a:pt x="118282" y="1623439"/>
                  <a:pt x="176169" y="1577130"/>
                </a:cubicBezTo>
                <a:cubicBezTo>
                  <a:pt x="184042" y="1570832"/>
                  <a:pt x="186492" y="1559708"/>
                  <a:pt x="192947" y="1551963"/>
                </a:cubicBezTo>
                <a:cubicBezTo>
                  <a:pt x="200542" y="1542849"/>
                  <a:pt x="210519" y="1535910"/>
                  <a:pt x="218114" y="1526796"/>
                </a:cubicBezTo>
                <a:cubicBezTo>
                  <a:pt x="224568" y="1519051"/>
                  <a:pt x="227019" y="1507928"/>
                  <a:pt x="234892" y="1501630"/>
                </a:cubicBezTo>
                <a:cubicBezTo>
                  <a:pt x="241797" y="1496106"/>
                  <a:pt x="251670" y="1496037"/>
                  <a:pt x="260059" y="1493241"/>
                </a:cubicBezTo>
                <a:cubicBezTo>
                  <a:pt x="265652" y="1484852"/>
                  <a:pt x="270139" y="1475610"/>
                  <a:pt x="276837" y="1468074"/>
                </a:cubicBezTo>
                <a:cubicBezTo>
                  <a:pt x="301758" y="1440038"/>
                  <a:pt x="347724" y="1406415"/>
                  <a:pt x="360727" y="1367406"/>
                </a:cubicBezTo>
                <a:lnTo>
                  <a:pt x="436228" y="1140903"/>
                </a:lnTo>
                <a:lnTo>
                  <a:pt x="453006" y="1090569"/>
                </a:lnTo>
                <a:cubicBezTo>
                  <a:pt x="455802" y="1082180"/>
                  <a:pt x="456490" y="1072760"/>
                  <a:pt x="461395" y="1065402"/>
                </a:cubicBezTo>
                <a:cubicBezTo>
                  <a:pt x="466988" y="1057013"/>
                  <a:pt x="473664" y="1049253"/>
                  <a:pt x="478173" y="1040235"/>
                </a:cubicBezTo>
                <a:cubicBezTo>
                  <a:pt x="482128" y="1032326"/>
                  <a:pt x="481657" y="1022426"/>
                  <a:pt x="486562" y="1015068"/>
                </a:cubicBezTo>
                <a:cubicBezTo>
                  <a:pt x="493143" y="1005197"/>
                  <a:pt x="503340" y="998290"/>
                  <a:pt x="511729" y="989901"/>
                </a:cubicBezTo>
                <a:cubicBezTo>
                  <a:pt x="526495" y="945604"/>
                  <a:pt x="515213" y="972092"/>
                  <a:pt x="553674" y="914400"/>
                </a:cubicBezTo>
                <a:cubicBezTo>
                  <a:pt x="559267" y="906011"/>
                  <a:pt x="563323" y="896362"/>
                  <a:pt x="570452" y="889233"/>
                </a:cubicBezTo>
                <a:cubicBezTo>
                  <a:pt x="587230" y="872455"/>
                  <a:pt x="607624" y="858642"/>
                  <a:pt x="620786" y="838899"/>
                </a:cubicBezTo>
                <a:cubicBezTo>
                  <a:pt x="626379" y="830510"/>
                  <a:pt x="629976" y="820371"/>
                  <a:pt x="637564" y="813732"/>
                </a:cubicBezTo>
                <a:cubicBezTo>
                  <a:pt x="652739" y="800453"/>
                  <a:pt x="687898" y="780176"/>
                  <a:pt x="687898" y="780176"/>
                </a:cubicBezTo>
                <a:cubicBezTo>
                  <a:pt x="772709" y="652960"/>
                  <a:pt x="680912" y="783526"/>
                  <a:pt x="746621" y="704675"/>
                </a:cubicBezTo>
                <a:cubicBezTo>
                  <a:pt x="753076" y="696930"/>
                  <a:pt x="757539" y="687712"/>
                  <a:pt x="763399" y="679508"/>
                </a:cubicBezTo>
                <a:cubicBezTo>
                  <a:pt x="771526" y="668131"/>
                  <a:pt x="780177" y="657137"/>
                  <a:pt x="788566" y="645952"/>
                </a:cubicBezTo>
                <a:cubicBezTo>
                  <a:pt x="795389" y="625484"/>
                  <a:pt x="797471" y="611880"/>
                  <a:pt x="813733" y="595618"/>
                </a:cubicBezTo>
                <a:cubicBezTo>
                  <a:pt x="820862" y="588489"/>
                  <a:pt x="831365" y="585539"/>
                  <a:pt x="838900" y="578841"/>
                </a:cubicBezTo>
                <a:cubicBezTo>
                  <a:pt x="856634" y="563077"/>
                  <a:pt x="869491" y="541669"/>
                  <a:pt x="889233" y="528507"/>
                </a:cubicBezTo>
                <a:cubicBezTo>
                  <a:pt x="951718" y="486850"/>
                  <a:pt x="874974" y="540389"/>
                  <a:pt x="939567" y="486562"/>
                </a:cubicBezTo>
                <a:cubicBezTo>
                  <a:pt x="984257" y="449320"/>
                  <a:pt x="944499" y="486618"/>
                  <a:pt x="989901" y="461395"/>
                </a:cubicBezTo>
                <a:cubicBezTo>
                  <a:pt x="1007528" y="451602"/>
                  <a:pt x="1025976" y="442098"/>
                  <a:pt x="1040235" y="427839"/>
                </a:cubicBezTo>
                <a:cubicBezTo>
                  <a:pt x="1072531" y="395543"/>
                  <a:pt x="1055531" y="409253"/>
                  <a:pt x="1090569" y="385894"/>
                </a:cubicBezTo>
                <a:cubicBezTo>
                  <a:pt x="1138652" y="313769"/>
                  <a:pt x="1074627" y="398647"/>
                  <a:pt x="1132514" y="352338"/>
                </a:cubicBezTo>
                <a:cubicBezTo>
                  <a:pt x="1210308" y="290103"/>
                  <a:pt x="1096891" y="362794"/>
                  <a:pt x="1157681" y="302004"/>
                </a:cubicBezTo>
                <a:lnTo>
                  <a:pt x="1233182" y="251670"/>
                </a:lnTo>
                <a:lnTo>
                  <a:pt x="1308683" y="201336"/>
                </a:lnTo>
                <a:lnTo>
                  <a:pt x="1333850" y="184558"/>
                </a:lnTo>
                <a:cubicBezTo>
                  <a:pt x="1339443" y="176169"/>
                  <a:pt x="1343040" y="166030"/>
                  <a:pt x="1350628" y="159391"/>
                </a:cubicBezTo>
                <a:lnTo>
                  <a:pt x="1426129" y="109057"/>
                </a:lnTo>
                <a:cubicBezTo>
                  <a:pt x="1474494" y="76814"/>
                  <a:pt x="1427838" y="104729"/>
                  <a:pt x="1476463" y="83890"/>
                </a:cubicBezTo>
                <a:cubicBezTo>
                  <a:pt x="1487957" y="78964"/>
                  <a:pt x="1498266" y="71386"/>
                  <a:pt x="1510019" y="67112"/>
                </a:cubicBezTo>
                <a:cubicBezTo>
                  <a:pt x="1571674" y="44692"/>
                  <a:pt x="1556328" y="55535"/>
                  <a:pt x="1610687" y="41945"/>
                </a:cubicBezTo>
                <a:cubicBezTo>
                  <a:pt x="1635264" y="35801"/>
                  <a:pt x="1642306" y="28020"/>
                  <a:pt x="1669410" y="25167"/>
                </a:cubicBezTo>
                <a:cubicBezTo>
                  <a:pt x="1711217" y="20766"/>
                  <a:pt x="1753240" y="18458"/>
                  <a:pt x="1795244" y="16778"/>
                </a:cubicBezTo>
                <a:cubicBezTo>
                  <a:pt x="1893077" y="12865"/>
                  <a:pt x="1990979" y="10867"/>
                  <a:pt x="2088859" y="8389"/>
                </a:cubicBezTo>
                <a:lnTo>
                  <a:pt x="2457975" y="0"/>
                </a:lnTo>
                <a:cubicBezTo>
                  <a:pt x="2539068" y="2796"/>
                  <a:pt x="2620447" y="1043"/>
                  <a:pt x="2701255" y="8389"/>
                </a:cubicBezTo>
                <a:cubicBezTo>
                  <a:pt x="2713709" y="9521"/>
                  <a:pt x="2723200" y="20523"/>
                  <a:pt x="2734811" y="25167"/>
                </a:cubicBezTo>
                <a:cubicBezTo>
                  <a:pt x="2810891" y="55599"/>
                  <a:pt x="2758458" y="31079"/>
                  <a:pt x="2835479" y="50334"/>
                </a:cubicBezTo>
                <a:cubicBezTo>
                  <a:pt x="2852637" y="54623"/>
                  <a:pt x="2869035" y="61519"/>
                  <a:pt x="2885813" y="67112"/>
                </a:cubicBezTo>
                <a:lnTo>
                  <a:pt x="2936147" y="83890"/>
                </a:lnTo>
                <a:cubicBezTo>
                  <a:pt x="2944536" y="86686"/>
                  <a:pt x="2953956" y="87374"/>
                  <a:pt x="2961314" y="92279"/>
                </a:cubicBezTo>
                <a:lnTo>
                  <a:pt x="3011648" y="125835"/>
                </a:lnTo>
                <a:cubicBezTo>
                  <a:pt x="3017241" y="134224"/>
                  <a:pt x="3020838" y="144363"/>
                  <a:pt x="3028426" y="151002"/>
                </a:cubicBezTo>
                <a:cubicBezTo>
                  <a:pt x="3043601" y="164281"/>
                  <a:pt x="3078760" y="184558"/>
                  <a:pt x="3078760" y="184558"/>
                </a:cubicBezTo>
                <a:cubicBezTo>
                  <a:pt x="3088400" y="213477"/>
                  <a:pt x="3080896" y="203472"/>
                  <a:pt x="3095538" y="218114"/>
                </a:cubicBezTo>
              </a:path>
            </a:pathLst>
          </a:cu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2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68141649"/>
              </p:ext>
            </p:extLst>
          </p:nvPr>
        </p:nvGraphicFramePr>
        <p:xfrm>
          <a:off x="2376339" y="215751"/>
          <a:ext cx="7200800" cy="528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44091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汇报内容</a:t>
            </a:r>
          </a:p>
        </p:txBody>
      </p:sp>
    </p:spTree>
    <p:extLst>
      <p:ext uri="{BB962C8B-B14F-4D97-AF65-F5344CB8AC3E}">
        <p14:creationId xmlns:p14="http://schemas.microsoft.com/office/powerpoint/2010/main" val="309264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ysClr val="windowText" lastClr="000000"/>
                </a:solidFill>
              </a:rPr>
              <a:t>社区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建设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—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目标</a:t>
            </a:r>
            <a:endParaRPr lang="en-US" altLang="zh-CN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1080195" y="1367879"/>
            <a:ext cx="8229600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16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个月内成为国内最具规模和影响力的机器人系统教学社区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将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Xbot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的开源代码回馈上游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(upstream)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社区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成为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ROS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社区的活跃维护者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(maintainers)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在国内高校及中学推动机器人的教育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5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社区建设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布局</a:t>
            </a:r>
            <a:endParaRPr lang="zh-CN" altLang="en-US" sz="2800" b="1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926777" y="1007840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以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xbot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作为教学平台，提供完善学习支持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低成本多功能；基于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ROS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教育资源丰富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以慕课教育作主要推广教学形式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可支持数万人同时学习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在全国高校招募和培训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ROS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校园助教（实习生）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完善基础设施，降低国内机器人教育成本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Xbot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更新源维护及上游更新源镜像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持续构建及测试（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CI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 Regression Testing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）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借助软件所大数据平台，支持大规模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bag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数据存储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55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社区建设</a:t>
            </a:r>
            <a:r>
              <a:rPr lang="en-US" altLang="zh-CN" sz="2800" dirty="0" smtClean="0"/>
              <a:t>—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现状</a:t>
            </a:r>
            <a:endParaRPr lang="en-US" altLang="zh-CN" sz="28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6586" y="3672135"/>
            <a:ext cx="9144000" cy="182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1008187" y="863823"/>
            <a:ext cx="8229600" cy="3020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全职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ROS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技术人员四名，实习生八名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以实习生形式招募和培养中文社区活跃贡献者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2018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年底培养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名活跃贡献者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拥抱开源，所有代码已同步在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github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  <a:hlinkClick r:id="rId3"/>
              </a:rPr>
              <a:t>https://github.com/xbotgroup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包含底盘驱动、运动规划、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UI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交互、人脸识别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33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697876285"/>
              </p:ext>
            </p:extLst>
          </p:nvPr>
        </p:nvGraphicFramePr>
        <p:xfrm>
          <a:off x="2376339" y="215751"/>
          <a:ext cx="7200800" cy="528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44091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汇报内容</a:t>
            </a:r>
          </a:p>
        </p:txBody>
      </p:sp>
    </p:spTree>
    <p:extLst>
      <p:ext uri="{BB962C8B-B14F-4D97-AF65-F5344CB8AC3E}">
        <p14:creationId xmlns:p14="http://schemas.microsoft.com/office/powerpoint/2010/main" val="414263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机器人平台</a:t>
            </a:r>
            <a:r>
              <a:rPr lang="en-US" altLang="zh-CN" sz="2800" b="1" dirty="0" smtClean="0"/>
              <a:t>—</a:t>
            </a:r>
            <a:r>
              <a:rPr lang="zh-CN" altLang="en-US" sz="2800" b="1" dirty="0" smtClean="0"/>
              <a:t>思岚科技</a:t>
            </a:r>
            <a:r>
              <a:rPr lang="en-US" altLang="zh-CN" sz="2800" b="1" dirty="0" smtClean="0"/>
              <a:t>ZEUS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00809" y="1187825"/>
            <a:ext cx="4896272" cy="36722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2095"/>
            <a:ext cx="5852128" cy="22412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11" y="830490"/>
            <a:ext cx="5344417" cy="247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机器人平台</a:t>
            </a:r>
            <a:r>
              <a:rPr lang="en-US" altLang="zh-CN" sz="2800" b="1" dirty="0"/>
              <a:t>— </a:t>
            </a:r>
            <a:r>
              <a:rPr lang="en-US" altLang="zh-CN" sz="2800" b="1" dirty="0" err="1" smtClean="0"/>
              <a:t>Turtlebot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0504" r="19918"/>
          <a:stretch>
            <a:fillRect/>
          </a:stretch>
        </p:blipFill>
        <p:spPr>
          <a:xfrm>
            <a:off x="504190" y="2808605"/>
            <a:ext cx="2012315" cy="2533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700" y="1080135"/>
            <a:ext cx="5214620" cy="1554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x-none" altLang="zh-CN" sz="2400" dirty="0">
                <a:sym typeface="+mn-ea"/>
              </a:rPr>
              <a:t>Willow Garage设计的一款的机器人开发平台。</a:t>
            </a:r>
          </a:p>
          <a:p>
            <a:pPr algn="l"/>
            <a:r>
              <a:rPr lang="x-none" altLang="zh-CN" sz="2400" dirty="0">
                <a:sym typeface="+mn-ea"/>
              </a:rPr>
              <a:t>优点：价格低廉 功能丰富 社区强大  </a:t>
            </a:r>
          </a:p>
          <a:p>
            <a:pPr algn="l"/>
            <a:r>
              <a:rPr lang="x-none" altLang="zh-CN" sz="2400" dirty="0">
                <a:sym typeface="+mn-ea"/>
              </a:rPr>
              <a:t>缺点：机身太轻 塑料外壳 载重较小</a:t>
            </a:r>
          </a:p>
        </p:txBody>
      </p:sp>
      <p:pic>
        <p:nvPicPr>
          <p:cNvPr id="8" name="图片 7" descr="2017-02-15 17:36:03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765" y="935355"/>
            <a:ext cx="4261485" cy="36683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53200" y="4608195"/>
            <a:ext cx="348297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dirty="0"/>
              <a:t>Turtlebot with </a:t>
            </a:r>
            <a:r>
              <a:rPr lang="x-none" altLang="zh-CN" dirty="0" smtClean="0"/>
              <a:t>coffe</a:t>
            </a:r>
            <a:r>
              <a:rPr lang="en-US" altLang="zh-CN" dirty="0" smtClean="0"/>
              <a:t>e</a:t>
            </a:r>
            <a:r>
              <a:rPr lang="x-none" altLang="zh-CN" dirty="0" smtClean="0"/>
              <a:t> </a:t>
            </a:r>
            <a:r>
              <a:rPr lang="x-none" altLang="zh-CN" dirty="0"/>
              <a:t>machine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385" y="2882265"/>
            <a:ext cx="1914525" cy="25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5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硬件平台研发</a:t>
            </a:r>
            <a:endParaRPr lang="zh-CN" altLang="en-US" sz="2800" b="1" dirty="0"/>
          </a:p>
        </p:txBody>
      </p:sp>
      <p:pic>
        <p:nvPicPr>
          <p:cNvPr id="7" name="图片 6" descr="图片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95" y="626010"/>
            <a:ext cx="2230336" cy="1945612"/>
          </a:xfrm>
          <a:prstGeom prst="rect">
            <a:avLst/>
          </a:prstGeom>
        </p:spPr>
      </p:pic>
      <p:pic>
        <p:nvPicPr>
          <p:cNvPr id="8" name="图片 7" descr="图片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855" y="366548"/>
            <a:ext cx="1398409" cy="4499229"/>
          </a:xfrm>
          <a:prstGeom prst="rect">
            <a:avLst/>
          </a:prstGeom>
        </p:spPr>
      </p:pic>
      <p:pic>
        <p:nvPicPr>
          <p:cNvPr id="9" name="图片 8" descr="图片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571" y="396656"/>
            <a:ext cx="3637039" cy="2310415"/>
          </a:xfrm>
          <a:prstGeom prst="rect">
            <a:avLst/>
          </a:prstGeom>
        </p:spPr>
      </p:pic>
      <p:pic>
        <p:nvPicPr>
          <p:cNvPr id="10" name="图片 9" descr="5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1009260" y="3266435"/>
            <a:ext cx="1684449" cy="1859514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35372" y="3362574"/>
            <a:ext cx="1565709" cy="15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51486" y="3372782"/>
            <a:ext cx="2175746" cy="1570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1"/>
          <p:cNvSpPr txBox="1"/>
          <p:nvPr/>
        </p:nvSpPr>
        <p:spPr>
          <a:xfrm>
            <a:off x="768260" y="2720704"/>
            <a:ext cx="25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深度</a:t>
            </a:r>
            <a:r>
              <a:rPr lang="en-US" altLang="zh-CN" dirty="0" smtClean="0"/>
              <a:t>Camera </a:t>
            </a:r>
            <a:r>
              <a:rPr lang="zh-CN" altLang="en-US" dirty="0" smtClean="0"/>
              <a:t>平板支架</a:t>
            </a:r>
            <a:endParaRPr lang="zh-CN" altLang="en-US" dirty="0"/>
          </a:p>
        </p:txBody>
      </p:sp>
      <p:sp>
        <p:nvSpPr>
          <p:cNvPr id="14" name="TextBox 12"/>
          <p:cNvSpPr txBox="1"/>
          <p:nvPr/>
        </p:nvSpPr>
        <p:spPr>
          <a:xfrm>
            <a:off x="5832723" y="2722675"/>
            <a:ext cx="130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移动底盘</a:t>
            </a:r>
            <a:endParaRPr lang="zh-CN" altLang="en-US" dirty="0"/>
          </a:p>
        </p:txBody>
      </p:sp>
      <p:sp>
        <p:nvSpPr>
          <p:cNvPr id="15" name="TextBox 13"/>
          <p:cNvSpPr txBox="1"/>
          <p:nvPr/>
        </p:nvSpPr>
        <p:spPr>
          <a:xfrm>
            <a:off x="720557" y="5108240"/>
            <a:ext cx="206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伺服电机驱动板</a:t>
            </a:r>
            <a:endParaRPr lang="zh-CN" alt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3691192" y="5108240"/>
            <a:ext cx="16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57</a:t>
            </a:r>
            <a:r>
              <a:rPr lang="zh-CN" altLang="en-US" dirty="0" smtClean="0"/>
              <a:t>伺服电机</a:t>
            </a:r>
            <a:endParaRPr lang="zh-CN" altLang="en-US" dirty="0"/>
          </a:p>
        </p:txBody>
      </p:sp>
      <p:sp>
        <p:nvSpPr>
          <p:cNvPr id="17" name="TextBox 15"/>
          <p:cNvSpPr txBox="1"/>
          <p:nvPr/>
        </p:nvSpPr>
        <p:spPr>
          <a:xfrm>
            <a:off x="6786831" y="5108240"/>
            <a:ext cx="14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行星减速器</a:t>
            </a:r>
            <a:endParaRPr lang="zh-CN" altLang="en-US" dirty="0"/>
          </a:p>
        </p:txBody>
      </p:sp>
      <p:sp>
        <p:nvSpPr>
          <p:cNvPr id="18" name="TextBox 16"/>
          <p:cNvSpPr txBox="1"/>
          <p:nvPr/>
        </p:nvSpPr>
        <p:spPr>
          <a:xfrm>
            <a:off x="9207643" y="5108240"/>
            <a:ext cx="11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升降装置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6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机器人平台</a:t>
            </a:r>
            <a:r>
              <a:rPr lang="en-US" altLang="zh-CN" sz="2800" b="1" dirty="0"/>
              <a:t>—</a:t>
            </a:r>
            <a:r>
              <a:rPr lang="zh-CN" altLang="en-US" sz="2800" b="1" dirty="0" smtClean="0"/>
              <a:t>进化者小胖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82603" y="791815"/>
            <a:ext cx="6840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小胖机器人是一款以家庭陪护、儿童教育为主打功能的服务型机器人。</a:t>
            </a:r>
            <a:endParaRPr lang="en-US" altLang="zh-CN" sz="1600" dirty="0" smtClean="0"/>
          </a:p>
          <a:p>
            <a:r>
              <a:rPr lang="zh-CN" altLang="en-US" sz="1600" b="1" dirty="0" smtClean="0"/>
              <a:t>优点</a:t>
            </a:r>
            <a:r>
              <a:rPr lang="zh-CN" altLang="en-US" sz="1600" dirty="0" smtClean="0"/>
              <a:t>：集成度高</a:t>
            </a:r>
            <a:r>
              <a:rPr lang="en-US" altLang="zh-CN" sz="1600" dirty="0" smtClean="0"/>
              <a:t>(pad</a:t>
            </a:r>
            <a:r>
              <a:rPr lang="zh-CN" altLang="en-US" sz="1600" dirty="0" smtClean="0"/>
              <a:t>、投影仪、净化器、充电桩</a:t>
            </a:r>
            <a:r>
              <a:rPr lang="en-US" altLang="zh-CN" sz="1600" dirty="0" smtClean="0"/>
              <a:t>)</a:t>
            </a:r>
          </a:p>
          <a:p>
            <a:r>
              <a:rPr lang="en-US" altLang="zh-CN" sz="1600" dirty="0"/>
              <a:t>	</a:t>
            </a:r>
            <a:r>
              <a:rPr lang="zh-CN" altLang="en-US" sz="1600" dirty="0" smtClean="0"/>
              <a:t>软件丰富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语音、视频、教育、体感、</a:t>
            </a:r>
            <a:r>
              <a:rPr lang="zh-CN" altLang="en-US" sz="1600" dirty="0"/>
              <a:t>导航</a:t>
            </a:r>
            <a:r>
              <a:rPr lang="en-US" altLang="zh-CN" sz="1600" dirty="0" smtClean="0"/>
              <a:t>)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   形象可爱，受小孩喜爱  </a:t>
            </a:r>
            <a:endParaRPr lang="en-US" altLang="zh-CN" sz="1600" dirty="0" smtClean="0"/>
          </a:p>
          <a:p>
            <a:r>
              <a:rPr lang="zh-CN" altLang="en-US" sz="1600" b="1" dirty="0" smtClean="0"/>
              <a:t>缺点</a:t>
            </a:r>
            <a:r>
              <a:rPr lang="zh-CN" altLang="en-US" sz="1600" dirty="0" smtClean="0"/>
              <a:t>：交互体验不好   无法二次开发</a:t>
            </a:r>
            <a:endParaRPr lang="en-US" altLang="zh-CN" sz="1600" dirty="0"/>
          </a:p>
          <a:p>
            <a:endParaRPr lang="en-US" altLang="zh-CN" sz="16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363" y="594955"/>
            <a:ext cx="2961551" cy="48147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648"/>
          <a:stretch/>
        </p:blipFill>
        <p:spPr>
          <a:xfrm>
            <a:off x="720155" y="2303983"/>
            <a:ext cx="4604356" cy="29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sp>
        <p:nvSpPr>
          <p:cNvPr id="6" name="灯片编号占位符 3"/>
          <p:cNvSpPr txBox="1">
            <a:spLocks/>
          </p:cNvSpPr>
          <p:nvPr/>
        </p:nvSpPr>
        <p:spPr>
          <a:xfrm>
            <a:off x="7920955" y="6148912"/>
            <a:ext cx="2430462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48335" y="1080135"/>
            <a:ext cx="6191885" cy="1554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x-none" altLang="zh-CN" sz="2400">
                <a:sym typeface="+mn-ea"/>
              </a:rPr>
              <a:t>一款定位于远程操控以及在线视频用途的室内移动机器人。</a:t>
            </a:r>
          </a:p>
          <a:p>
            <a:pPr algn="l"/>
            <a:r>
              <a:rPr lang="x-none" altLang="zh-CN" sz="2400">
                <a:sym typeface="+mn-ea"/>
              </a:rPr>
              <a:t>优点：远程视频和控制  </a:t>
            </a:r>
          </a:p>
          <a:p>
            <a:pPr algn="l"/>
            <a:r>
              <a:rPr lang="x-none" altLang="zh-CN" sz="2400">
                <a:sym typeface="+mn-ea"/>
              </a:rPr>
              <a:t>缺点：控制系统完全闭源，不适合二次开发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912610" y="575945"/>
            <a:ext cx="3678555" cy="4135120"/>
            <a:chOff x="10886" y="1134"/>
            <a:chExt cx="5793" cy="651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6" y="4422"/>
              <a:ext cx="5623" cy="32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7" y="1134"/>
              <a:ext cx="5793" cy="3394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15" y="2736215"/>
            <a:ext cx="4821555" cy="24968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机器人平台</a:t>
            </a:r>
            <a:r>
              <a:rPr lang="en-US" altLang="zh-CN" sz="2800" b="1" dirty="0"/>
              <a:t>— Double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3121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sp>
        <p:nvSpPr>
          <p:cNvPr id="6" name="灯片编号占位符 3"/>
          <p:cNvSpPr txBox="1">
            <a:spLocks/>
          </p:cNvSpPr>
          <p:nvPr/>
        </p:nvSpPr>
        <p:spPr>
          <a:xfrm>
            <a:off x="7920955" y="6148912"/>
            <a:ext cx="2430462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6040" t="4677" r="34406" b="7182"/>
          <a:stretch>
            <a:fillRect/>
          </a:stretch>
        </p:blipFill>
        <p:spPr>
          <a:xfrm>
            <a:off x="7705090" y="360045"/>
            <a:ext cx="2583815" cy="4893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8335" y="1080135"/>
            <a:ext cx="6191885" cy="1188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x-none" altLang="zh-CN" sz="2400">
                <a:sym typeface="+mn-ea"/>
              </a:rPr>
              <a:t>国产仿Double的自平衡机器人</a:t>
            </a:r>
          </a:p>
          <a:p>
            <a:pPr algn="l"/>
            <a:r>
              <a:rPr lang="x-none" altLang="zh-CN" sz="2400">
                <a:sym typeface="+mn-ea"/>
              </a:rPr>
              <a:t>优点：远程视频和控制  </a:t>
            </a:r>
          </a:p>
          <a:p>
            <a:pPr algn="l"/>
            <a:r>
              <a:rPr lang="x-none" altLang="zh-CN" sz="2400">
                <a:sym typeface="+mn-ea"/>
              </a:rPr>
              <a:t>缺点：控制系统完全闭源，不适合二次开发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" y="2303780"/>
            <a:ext cx="5619115" cy="32092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机器人平台</a:t>
            </a:r>
            <a:r>
              <a:rPr lang="en-US" altLang="zh-CN" sz="2800" b="1" dirty="0"/>
              <a:t>— </a:t>
            </a:r>
            <a:r>
              <a:rPr lang="en-US" altLang="zh-CN" sz="2800" b="1" dirty="0" err="1"/>
              <a:t>RoboMing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335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43" y="287759"/>
            <a:ext cx="2736304" cy="18206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88" y="3537872"/>
            <a:ext cx="2589149" cy="19442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970183651"/>
              </p:ext>
            </p:extLst>
          </p:nvPr>
        </p:nvGraphicFramePr>
        <p:xfrm>
          <a:off x="-503981" y="935831"/>
          <a:ext cx="5827999" cy="444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92" y="172136"/>
            <a:ext cx="4104456" cy="53805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机器人平台</a:t>
            </a:r>
            <a:r>
              <a:rPr lang="en-US" altLang="zh-CN" sz="2800" b="1" dirty="0"/>
              <a:t>— </a:t>
            </a:r>
            <a:r>
              <a:rPr lang="en-US" altLang="zh-CN" sz="2800" b="1" dirty="0" smtClean="0"/>
              <a:t>Intel</a:t>
            </a:r>
            <a:r>
              <a:rPr lang="zh-CN" altLang="en-US" sz="2800" b="1" dirty="0" smtClean="0"/>
              <a:t>机器人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86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机器人平台</a:t>
            </a:r>
            <a:r>
              <a:rPr lang="en-US" altLang="zh-CN" sz="2800" b="1" dirty="0" smtClean="0"/>
              <a:t>—</a:t>
            </a:r>
            <a:r>
              <a:rPr lang="zh-CN" altLang="en-US" sz="2800" b="1" dirty="0" smtClean="0"/>
              <a:t>一</a:t>
            </a:r>
            <a:r>
              <a:rPr lang="zh-CN" altLang="en-US" sz="2800" dirty="0" smtClean="0"/>
              <a:t>维弦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MoRo</a:t>
            </a:r>
            <a:r>
              <a:rPr lang="zh-CN" altLang="en-US" sz="2800" dirty="0"/>
              <a:t>机器人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0115" y="569138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MoRo</a:t>
            </a:r>
            <a:r>
              <a:rPr lang="zh-CN" altLang="en-US" sz="2000" dirty="0" smtClean="0"/>
              <a:t>是一维弦研发的机器人助手，在移动底盘之上安装了六自由度机械臂，具有很高的灵活度。</a:t>
            </a:r>
            <a:endParaRPr lang="en-US" altLang="zh-CN" sz="2000" dirty="0" smtClean="0"/>
          </a:p>
          <a:p>
            <a:r>
              <a:rPr lang="zh-CN" altLang="en-US" sz="2000" b="1" dirty="0" smtClean="0"/>
              <a:t>优点</a:t>
            </a:r>
            <a:r>
              <a:rPr lang="zh-CN" altLang="en-US" sz="2000" dirty="0" smtClean="0"/>
              <a:t>：灵巧手功能强大，精度较高，运动灵活</a:t>
            </a:r>
            <a:endParaRPr lang="en-US" altLang="zh-CN" sz="20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748" y="594955"/>
            <a:ext cx="3190875" cy="4676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1" y="1871935"/>
            <a:ext cx="4653347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机器人器件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梅卡曼德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Mech</a:t>
            </a:r>
            <a:r>
              <a:rPr lang="en-US" altLang="zh-CN" sz="2800" dirty="0"/>
              <a:t> Vision</a:t>
            </a:r>
            <a:r>
              <a:rPr lang="zh-CN" altLang="en-US" sz="2800" dirty="0"/>
              <a:t>视觉分拣方案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6099" y="719807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Mech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Vision</a:t>
            </a:r>
            <a:r>
              <a:rPr lang="zh-CN" altLang="en-US" sz="2000" dirty="0" smtClean="0"/>
              <a:t>是梅卡曼德开发的视觉分拣软件方案，提供包括传感器、算法、编程软件在内的完整解决方案，对典型物体进行分拣。</a:t>
            </a:r>
            <a:endParaRPr lang="en-US" altLang="zh-CN" sz="2000" dirty="0" smtClean="0"/>
          </a:p>
          <a:p>
            <a:r>
              <a:rPr lang="zh-CN" altLang="en-US" sz="2000" b="1" dirty="0" smtClean="0"/>
              <a:t>优点</a:t>
            </a:r>
            <a:r>
              <a:rPr lang="zh-CN" altLang="en-US" sz="2000" dirty="0" smtClean="0"/>
              <a:t>：速度快 精度高 价格较低 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   </a:t>
            </a:r>
            <a:r>
              <a:rPr lang="zh-CN" altLang="en-US" sz="2000" dirty="0" smtClean="0"/>
              <a:t>内置路径规划、运动避障</a:t>
            </a:r>
            <a:endParaRPr lang="en-US" altLang="zh-CN" sz="2000" dirty="0" smtClean="0"/>
          </a:p>
        </p:txBody>
      </p:sp>
      <p:pic>
        <p:nvPicPr>
          <p:cNvPr id="7" name="Picture 4" descr="http://mmbiz.qpic.cn/mmbiz_gif/kynBjyBtKfvIAiaPSXJdS8HMDuIpENibyK9pbfL7jxwNtI7cuTnNMKKsG9d9w4YXy4iah6hFvkVpjQ4aKFCQA839g/0?wx_fmt=gif&amp;tp=webp&amp;wxfrom=5&amp;wx_lazy=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9" y="2375991"/>
            <a:ext cx="4901862" cy="276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mech-mind.net/wp-content/uploads/2017/04/%E6%A8%AA%E7%9D%8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84" y="2375991"/>
            <a:ext cx="5008160" cy="27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2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机器人</a:t>
            </a:r>
            <a:r>
              <a:rPr lang="zh-CN" altLang="en-US" sz="2800" dirty="0" smtClean="0"/>
              <a:t>器件</a:t>
            </a:r>
            <a:r>
              <a:rPr lang="en-US" altLang="zh-CN" sz="2800" dirty="0" smtClean="0"/>
              <a:t>—</a:t>
            </a:r>
            <a:r>
              <a:rPr lang="en-US" altLang="zh-CN" sz="2800" dirty="0" err="1" smtClean="0"/>
              <a:t>PerceptIn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视觉</a:t>
            </a:r>
            <a:r>
              <a:rPr lang="zh-CN" altLang="en-US" sz="2800" dirty="0"/>
              <a:t>惯性模块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0155" y="666478"/>
            <a:ext cx="8496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PerceptIn</a:t>
            </a:r>
            <a:r>
              <a:rPr lang="en-US" altLang="zh-CN" sz="2000" dirty="0" smtClean="0"/>
              <a:t> Visual Inertia Module</a:t>
            </a:r>
            <a:r>
              <a:rPr lang="zh-CN" altLang="en-US" sz="2000" dirty="0" smtClean="0"/>
              <a:t>是一款视觉惯导模块，它由双目摄像头和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轴</a:t>
            </a:r>
            <a:r>
              <a:rPr lang="en-US" altLang="zh-CN" sz="2000" dirty="0" smtClean="0"/>
              <a:t>IMU</a:t>
            </a:r>
            <a:r>
              <a:rPr lang="zh-CN" altLang="en-US" sz="2000" dirty="0" smtClean="0"/>
              <a:t>组成，主要用于</a:t>
            </a:r>
            <a:r>
              <a:rPr lang="en-US" altLang="zh-CN" sz="2000" dirty="0" smtClean="0"/>
              <a:t>SLAM</a:t>
            </a:r>
            <a:r>
              <a:rPr lang="zh-CN" altLang="en-US" sz="2000" dirty="0" smtClean="0"/>
              <a:t>场景。</a:t>
            </a:r>
            <a:endParaRPr lang="en-US" altLang="zh-CN" sz="2000" dirty="0" smtClean="0"/>
          </a:p>
          <a:p>
            <a:r>
              <a:rPr lang="zh-CN" altLang="en-US" sz="2000" b="1" dirty="0" smtClean="0"/>
              <a:t>优点</a:t>
            </a:r>
            <a:r>
              <a:rPr lang="zh-CN" altLang="en-US" sz="2000" dirty="0" smtClean="0"/>
              <a:t>：视觉与</a:t>
            </a:r>
            <a:r>
              <a:rPr lang="en-US" altLang="zh-CN" sz="2000" dirty="0" smtClean="0"/>
              <a:t>IMU</a:t>
            </a:r>
            <a:r>
              <a:rPr lang="zh-CN" altLang="en-US" sz="2000" dirty="0" smtClean="0"/>
              <a:t>融合 精度高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官方称建图误差</a:t>
            </a:r>
            <a:r>
              <a:rPr lang="en-US" altLang="zh-CN" sz="2000" dirty="0"/>
              <a:t>&lt;</a:t>
            </a:r>
            <a:r>
              <a:rPr lang="en-US" altLang="zh-CN" sz="2000" dirty="0" smtClean="0"/>
              <a:t>1%)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   </a:t>
            </a:r>
            <a:r>
              <a:rPr lang="zh-CN" altLang="en-US" sz="2000" dirty="0" smtClean="0"/>
              <a:t>实时性好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最高可达</a:t>
            </a:r>
            <a:r>
              <a:rPr lang="en-US" altLang="zh-CN" sz="2000" dirty="0" smtClean="0"/>
              <a:t>200fps)</a:t>
            </a:r>
          </a:p>
          <a:p>
            <a:r>
              <a:rPr lang="en-US" altLang="zh-CN" sz="2000" dirty="0"/>
              <a:t>	</a:t>
            </a:r>
            <a:r>
              <a:rPr lang="zh-CN" altLang="en-US" sz="2000" dirty="0" smtClean="0"/>
              <a:t>集成特征检测、目标跟踪、</a:t>
            </a:r>
            <a:r>
              <a:rPr lang="zh-CN" altLang="en-US" sz="2000" dirty="0"/>
              <a:t>三维</a:t>
            </a:r>
            <a:r>
              <a:rPr lang="zh-CN" altLang="en-US" sz="2000" dirty="0" smtClean="0"/>
              <a:t>构图功能</a:t>
            </a:r>
            <a:endParaRPr lang="en-US" altLang="zh-CN" sz="20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40" y="2369217"/>
            <a:ext cx="7775574" cy="31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机器人</a:t>
            </a:r>
            <a:r>
              <a:rPr lang="zh-CN" altLang="en-US" sz="2800" dirty="0" smtClean="0"/>
              <a:t>器件</a:t>
            </a:r>
            <a:r>
              <a:rPr lang="en-US" altLang="zh-CN" sz="2800" dirty="0" smtClean="0"/>
              <a:t>—</a:t>
            </a:r>
            <a:r>
              <a:rPr lang="en-US" altLang="zh-CN" sz="2800" dirty="0" err="1" smtClean="0"/>
              <a:t>UFactoryUarm</a:t>
            </a:r>
            <a:r>
              <a:rPr lang="zh-CN" altLang="en-US" sz="2800" dirty="0"/>
              <a:t>机械臂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8866" y="601910"/>
            <a:ext cx="707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Uarm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Ufactory</a:t>
            </a:r>
            <a:r>
              <a:rPr lang="zh-CN" altLang="en-US" dirty="0" smtClean="0"/>
              <a:t>公司开发的一</a:t>
            </a:r>
            <a:r>
              <a:rPr lang="zh-CN" altLang="en-US" dirty="0"/>
              <a:t>款</a:t>
            </a:r>
            <a:r>
              <a:rPr lang="zh-CN" altLang="en-US" dirty="0" smtClean="0"/>
              <a:t>桌面级的机械臂，具有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自由度，轻便小巧，适合装配在机器人上。</a:t>
            </a:r>
            <a:endParaRPr lang="en-US" altLang="zh-CN" dirty="0" smtClean="0"/>
          </a:p>
          <a:p>
            <a:r>
              <a:rPr lang="zh-CN" altLang="en-US" b="1" dirty="0" smtClean="0"/>
              <a:t>优点</a:t>
            </a:r>
            <a:r>
              <a:rPr lang="zh-CN" altLang="en-US" dirty="0" smtClean="0"/>
              <a:t>：完全开源 软件支持多 易于开发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配件丰富</a:t>
            </a:r>
            <a:r>
              <a:rPr lang="en-US" altLang="zh-CN" dirty="0" smtClean="0"/>
              <a:t>(</a:t>
            </a:r>
            <a:r>
              <a:rPr lang="zh-CN" altLang="en-US" dirty="0" smtClean="0"/>
              <a:t>夹子、气泵吸盘、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</a:t>
            </a:r>
            <a:r>
              <a:rPr lang="zh-CN" altLang="en-US" dirty="0" smtClean="0"/>
              <a:t>精度较高</a:t>
            </a:r>
            <a:r>
              <a:rPr lang="en-US" altLang="zh-CN" dirty="0" smtClean="0"/>
              <a:t>(5mm) </a:t>
            </a:r>
            <a:r>
              <a:rPr lang="en-US" altLang="zh-CN" dirty="0"/>
              <a:t> </a:t>
            </a:r>
            <a:r>
              <a:rPr lang="zh-CN" altLang="en-US" dirty="0" smtClean="0"/>
              <a:t>价格低廉</a:t>
            </a:r>
            <a:r>
              <a:rPr lang="en-US" altLang="zh-CN" dirty="0" smtClean="0"/>
              <a:t>(2200</a:t>
            </a:r>
            <a:r>
              <a:rPr lang="zh-CN" altLang="en-US" dirty="0" smtClean="0"/>
              <a:t>元</a:t>
            </a:r>
            <a:r>
              <a:rPr lang="en-US" altLang="zh-CN" dirty="0" smtClean="0"/>
              <a:t>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771" y="1079847"/>
            <a:ext cx="4375027" cy="4343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3" y="2269532"/>
            <a:ext cx="55054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6139" y="1439887"/>
            <a:ext cx="5184576" cy="15799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1105967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2983" algn="l" defTabSz="1105967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5967" algn="l" defTabSz="1105967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8950" algn="l" defTabSz="1105967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11934" algn="l" defTabSz="1105967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4917" algn="l" defTabSz="1105967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7900" algn="l" defTabSz="1105967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0884" algn="l" defTabSz="1105967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3867" algn="l" defTabSz="1105967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763"/>
              </a:lnSpc>
            </a:pPr>
            <a:r>
              <a:rPr lang="zh-CN" altLang="en-US" sz="4800" b="1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请各位领导、专家批评指正。</a:t>
            </a:r>
            <a:endParaRPr lang="es-HN" altLang="zh-CN" sz="4800" b="1" dirty="0">
              <a:solidFill>
                <a:srgbClr val="5AD00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DB3B1A-0EF5-4C7F-A629-7D5B496B6DE5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07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硬件平台研发</a:t>
            </a:r>
            <a:endParaRPr lang="zh-CN" altLang="en-US" sz="2800" b="1" dirty="0"/>
          </a:p>
        </p:txBody>
      </p:sp>
      <p:sp>
        <p:nvSpPr>
          <p:cNvPr id="19" name="TextBox 5"/>
          <p:cNvSpPr txBox="1"/>
          <p:nvPr/>
        </p:nvSpPr>
        <p:spPr>
          <a:xfrm>
            <a:off x="2446636" y="518068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模型图</a:t>
            </a:r>
            <a:endParaRPr lang="zh-CN" altLang="en-US" dirty="0"/>
          </a:p>
        </p:txBody>
      </p:sp>
      <p:pic>
        <p:nvPicPr>
          <p:cNvPr id="20" name="图片 19" descr="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94" y="3808540"/>
            <a:ext cx="2428892" cy="1443586"/>
          </a:xfrm>
          <a:prstGeom prst="rect">
            <a:avLst/>
          </a:prstGeom>
        </p:spPr>
      </p:pic>
      <p:pic>
        <p:nvPicPr>
          <p:cNvPr id="21" name="图片 20" descr="9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5051">
            <a:off x="2346132" y="173394"/>
            <a:ext cx="1280508" cy="4507228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6377487" y="5219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实际效果图</a:t>
            </a:r>
            <a:endParaRPr lang="zh-CN" altLang="en-US" dirty="0"/>
          </a:p>
        </p:txBody>
      </p:sp>
      <p:pic>
        <p:nvPicPr>
          <p:cNvPr id="23" name="图片 22" descr="webwxgetmsgim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809" y="490256"/>
            <a:ext cx="1596184" cy="46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运动控制系统</a:t>
            </a:r>
            <a:endParaRPr lang="zh-CN" altLang="en-US" sz="2800" b="1" dirty="0"/>
          </a:p>
        </p:txBody>
      </p:sp>
      <p:sp>
        <p:nvSpPr>
          <p:cNvPr id="6" name="TextBox 64"/>
          <p:cNvSpPr txBox="1"/>
          <p:nvPr/>
        </p:nvSpPr>
        <p:spPr>
          <a:xfrm>
            <a:off x="1689715" y="1539294"/>
            <a:ext cx="338554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/>
              <a:t>速</a:t>
            </a:r>
            <a:endParaRPr lang="en-US" altLang="zh-CN" sz="1200" dirty="0" smtClean="0"/>
          </a:p>
          <a:p>
            <a:r>
              <a:rPr lang="zh-CN" altLang="en-US" sz="1200" dirty="0" smtClean="0"/>
              <a:t>度</a:t>
            </a:r>
            <a:endParaRPr lang="en-US" altLang="zh-CN" sz="1200" dirty="0" smtClean="0"/>
          </a:p>
          <a:p>
            <a:r>
              <a:rPr lang="zh-CN" altLang="en-US" sz="1200" dirty="0" smtClean="0"/>
              <a:t>反</a:t>
            </a:r>
            <a:endParaRPr lang="en-US" altLang="zh-CN" sz="1200" dirty="0" smtClean="0"/>
          </a:p>
          <a:p>
            <a:r>
              <a:rPr lang="zh-CN" altLang="en-US" sz="1200" dirty="0" smtClean="0"/>
              <a:t>馈</a:t>
            </a:r>
          </a:p>
        </p:txBody>
      </p:sp>
      <p:sp>
        <p:nvSpPr>
          <p:cNvPr id="7" name="TextBox 66"/>
          <p:cNvSpPr txBox="1"/>
          <p:nvPr/>
        </p:nvSpPr>
        <p:spPr>
          <a:xfrm>
            <a:off x="942298" y="2227415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/>
              <a:t>给定速度</a:t>
            </a:r>
          </a:p>
        </p:txBody>
      </p:sp>
      <p:sp>
        <p:nvSpPr>
          <p:cNvPr id="8" name="流程图: 汇总连接 7"/>
          <p:cNvSpPr/>
          <p:nvPr/>
        </p:nvSpPr>
        <p:spPr>
          <a:xfrm>
            <a:off x="1671079" y="2329147"/>
            <a:ext cx="571504" cy="398334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1211" y="1513035"/>
            <a:ext cx="857256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速度计算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流程图: 汇总连接 9"/>
          <p:cNvSpPr/>
          <p:nvPr/>
        </p:nvSpPr>
        <p:spPr>
          <a:xfrm>
            <a:off x="3885657" y="2298853"/>
            <a:ext cx="571504" cy="428628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671211" y="2370291"/>
            <a:ext cx="857256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速度</a:t>
            </a:r>
            <a:r>
              <a:rPr lang="en-US" altLang="zh-CN" sz="1200" dirty="0" smtClean="0">
                <a:solidFill>
                  <a:schemeClr val="tx1"/>
                </a:solidFill>
              </a:rPr>
              <a:t>PID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2913" y="2370291"/>
            <a:ext cx="857256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电流</a:t>
            </a:r>
            <a:r>
              <a:rPr lang="en-US" altLang="zh-CN" sz="1200" dirty="0" smtClean="0">
                <a:solidFill>
                  <a:schemeClr val="tx1"/>
                </a:solidFill>
              </a:rPr>
              <a:t>PID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85921" y="2370291"/>
            <a:ext cx="857256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PWM</a:t>
            </a:r>
            <a:r>
              <a:rPr lang="zh-CN" altLang="en-US" sz="1200" dirty="0" smtClean="0">
                <a:solidFill>
                  <a:schemeClr val="tx1"/>
                </a:solidFill>
              </a:rPr>
              <a:t>控制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7100367" y="2013101"/>
            <a:ext cx="1071570" cy="100013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BLDCM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29127" y="2370291"/>
            <a:ext cx="857256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位置检测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14417" y="3156109"/>
            <a:ext cx="857256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电流检测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099575" y="2513167"/>
            <a:ext cx="571504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1" idx="1"/>
          </p:cNvCxnSpPr>
          <p:nvPr/>
        </p:nvCxnSpPr>
        <p:spPr>
          <a:xfrm>
            <a:off x="2242583" y="2513167"/>
            <a:ext cx="428628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0" idx="2"/>
          </p:cNvCxnSpPr>
          <p:nvPr/>
        </p:nvCxnSpPr>
        <p:spPr>
          <a:xfrm>
            <a:off x="3528467" y="2513167"/>
            <a:ext cx="35719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0" idx="6"/>
            <a:endCxn id="12" idx="1"/>
          </p:cNvCxnSpPr>
          <p:nvPr/>
        </p:nvCxnSpPr>
        <p:spPr>
          <a:xfrm>
            <a:off x="4457161" y="2513167"/>
            <a:ext cx="285752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3" idx="1"/>
          </p:cNvCxnSpPr>
          <p:nvPr/>
        </p:nvCxnSpPr>
        <p:spPr>
          <a:xfrm>
            <a:off x="5600169" y="2513167"/>
            <a:ext cx="285752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4" idx="2"/>
          </p:cNvCxnSpPr>
          <p:nvPr/>
        </p:nvCxnSpPr>
        <p:spPr>
          <a:xfrm>
            <a:off x="6743177" y="2513167"/>
            <a:ext cx="35719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5" idx="1"/>
          </p:cNvCxnSpPr>
          <p:nvPr/>
        </p:nvCxnSpPr>
        <p:spPr>
          <a:xfrm>
            <a:off x="8171937" y="2513167"/>
            <a:ext cx="35719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0"/>
          </p:cNvCxnSpPr>
          <p:nvPr/>
        </p:nvCxnSpPr>
        <p:spPr>
          <a:xfrm rot="5400000" flipH="1" flipV="1">
            <a:off x="8600565" y="2013101"/>
            <a:ext cx="71438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9" idx="1"/>
          </p:cNvCxnSpPr>
          <p:nvPr/>
        </p:nvCxnSpPr>
        <p:spPr>
          <a:xfrm rot="10800000">
            <a:off x="1956831" y="1655911"/>
            <a:ext cx="71438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8" idx="0"/>
          </p:cNvCxnSpPr>
          <p:nvPr/>
        </p:nvCxnSpPr>
        <p:spPr>
          <a:xfrm rot="5400000">
            <a:off x="1620213" y="1992529"/>
            <a:ext cx="673236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9" idx="3"/>
          </p:cNvCxnSpPr>
          <p:nvPr/>
        </p:nvCxnSpPr>
        <p:spPr>
          <a:xfrm rot="10800000">
            <a:off x="3528467" y="1655911"/>
            <a:ext cx="5429288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5400000">
            <a:off x="6493144" y="2906076"/>
            <a:ext cx="785818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6" idx="3"/>
          </p:cNvCxnSpPr>
          <p:nvPr/>
        </p:nvCxnSpPr>
        <p:spPr>
          <a:xfrm rot="10800000">
            <a:off x="6171673" y="3298985"/>
            <a:ext cx="71438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6" idx="1"/>
          </p:cNvCxnSpPr>
          <p:nvPr/>
        </p:nvCxnSpPr>
        <p:spPr>
          <a:xfrm rot="10800000">
            <a:off x="4171409" y="3298985"/>
            <a:ext cx="1143008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10" idx="4"/>
          </p:cNvCxnSpPr>
          <p:nvPr/>
        </p:nvCxnSpPr>
        <p:spPr>
          <a:xfrm rot="5400000" flipH="1" flipV="1">
            <a:off x="3884863" y="3013233"/>
            <a:ext cx="572298" cy="79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84"/>
          <p:cNvSpPr txBox="1"/>
          <p:nvPr/>
        </p:nvSpPr>
        <p:spPr>
          <a:xfrm>
            <a:off x="4385723" y="3013233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/>
              <a:t>电流反馈</a:t>
            </a:r>
          </a:p>
        </p:txBody>
      </p:sp>
      <p:sp>
        <p:nvSpPr>
          <p:cNvPr id="33" name="TextBox 103"/>
          <p:cNvSpPr txBox="1"/>
          <p:nvPr/>
        </p:nvSpPr>
        <p:spPr>
          <a:xfrm>
            <a:off x="3976116" y="3785713"/>
            <a:ext cx="223651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/>
              <a:t>速度闭环控制系统</a:t>
            </a:r>
          </a:p>
        </p:txBody>
      </p:sp>
    </p:spTree>
    <p:extLst>
      <p:ext uri="{BB962C8B-B14F-4D97-AF65-F5344CB8AC3E}">
        <p14:creationId xmlns:p14="http://schemas.microsoft.com/office/powerpoint/2010/main" val="11425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运动控制系统</a:t>
            </a:r>
            <a:endParaRPr lang="zh-CN" altLang="en-US" sz="2800" b="1" dirty="0"/>
          </a:p>
        </p:txBody>
      </p:sp>
      <p:sp>
        <p:nvSpPr>
          <p:cNvPr id="34" name="TextBox 94"/>
          <p:cNvSpPr txBox="1"/>
          <p:nvPr/>
        </p:nvSpPr>
        <p:spPr>
          <a:xfrm>
            <a:off x="395455" y="2580615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/>
              <a:t>指定位置</a:t>
            </a:r>
          </a:p>
        </p:txBody>
      </p:sp>
      <p:sp>
        <p:nvSpPr>
          <p:cNvPr id="35" name="TextBox 3"/>
          <p:cNvSpPr txBox="1"/>
          <p:nvPr/>
        </p:nvSpPr>
        <p:spPr>
          <a:xfrm>
            <a:off x="2895785" y="1866235"/>
            <a:ext cx="338554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 smtClean="0"/>
              <a:t>速</a:t>
            </a:r>
            <a:endParaRPr lang="en-US" altLang="zh-CN" sz="1200" dirty="0" smtClean="0"/>
          </a:p>
          <a:p>
            <a:r>
              <a:rPr lang="zh-CN" altLang="en-US" sz="1200" dirty="0" smtClean="0"/>
              <a:t>度</a:t>
            </a:r>
            <a:endParaRPr lang="en-US" altLang="zh-CN" sz="1200" dirty="0" smtClean="0"/>
          </a:p>
          <a:p>
            <a:r>
              <a:rPr lang="zh-CN" altLang="en-US" sz="1200" dirty="0" smtClean="0"/>
              <a:t>反</a:t>
            </a:r>
            <a:endParaRPr lang="en-US" altLang="zh-CN" sz="1200" dirty="0" smtClean="0"/>
          </a:p>
          <a:p>
            <a:r>
              <a:rPr lang="zh-CN" altLang="en-US" sz="1200" dirty="0" smtClean="0"/>
              <a:t>馈</a:t>
            </a:r>
          </a:p>
        </p:txBody>
      </p:sp>
      <p:sp>
        <p:nvSpPr>
          <p:cNvPr id="36" name="流程图: 汇总连接 35"/>
          <p:cNvSpPr/>
          <p:nvPr/>
        </p:nvSpPr>
        <p:spPr>
          <a:xfrm>
            <a:off x="3110099" y="2682347"/>
            <a:ext cx="571504" cy="398334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610429" y="1866235"/>
            <a:ext cx="857256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速度计算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流程图: 汇总连接 37"/>
          <p:cNvSpPr/>
          <p:nvPr/>
        </p:nvSpPr>
        <p:spPr>
          <a:xfrm>
            <a:off x="4967487" y="2652053"/>
            <a:ext cx="571504" cy="428628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110231" y="2509177"/>
            <a:ext cx="500066" cy="714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速度</a:t>
            </a:r>
            <a:r>
              <a:rPr lang="en-US" altLang="zh-CN" sz="1200" dirty="0" smtClean="0">
                <a:solidFill>
                  <a:schemeClr val="tx1"/>
                </a:solidFill>
              </a:rPr>
              <a:t>PID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824743" y="2509177"/>
            <a:ext cx="500066" cy="714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电流</a:t>
            </a:r>
            <a:r>
              <a:rPr lang="en-US" altLang="zh-CN" sz="1200" dirty="0" smtClean="0">
                <a:solidFill>
                  <a:schemeClr val="tx1"/>
                </a:solidFill>
              </a:rPr>
              <a:t>PID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610561" y="2509177"/>
            <a:ext cx="571504" cy="714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PWM</a:t>
            </a:r>
            <a:r>
              <a:rPr lang="zh-CN" altLang="en-US" sz="1200" dirty="0" smtClean="0">
                <a:solidFill>
                  <a:schemeClr val="tx1"/>
                </a:solidFill>
              </a:rPr>
              <a:t>控制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流程图: 联系 41"/>
          <p:cNvSpPr/>
          <p:nvPr/>
        </p:nvSpPr>
        <p:spPr>
          <a:xfrm>
            <a:off x="7610693" y="2509177"/>
            <a:ext cx="857256" cy="71438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BLDCM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825139" y="2509177"/>
            <a:ext cx="571504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位置检测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3371" y="3509309"/>
            <a:ext cx="857256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电流检测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681471" y="2866367"/>
            <a:ext cx="428628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39" idx="1"/>
          </p:cNvCxnSpPr>
          <p:nvPr/>
        </p:nvCxnSpPr>
        <p:spPr>
          <a:xfrm>
            <a:off x="3681603" y="2866367"/>
            <a:ext cx="428628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38" idx="2"/>
          </p:cNvCxnSpPr>
          <p:nvPr/>
        </p:nvCxnSpPr>
        <p:spPr>
          <a:xfrm>
            <a:off x="4610297" y="2866367"/>
            <a:ext cx="35719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40" idx="1"/>
          </p:cNvCxnSpPr>
          <p:nvPr/>
        </p:nvCxnSpPr>
        <p:spPr>
          <a:xfrm flipV="1">
            <a:off x="5538991" y="2866367"/>
            <a:ext cx="285752" cy="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6324809" y="2866367"/>
            <a:ext cx="285752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1" idx="3"/>
          </p:cNvCxnSpPr>
          <p:nvPr/>
        </p:nvCxnSpPr>
        <p:spPr>
          <a:xfrm>
            <a:off x="7182065" y="2866367"/>
            <a:ext cx="428628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8467949" y="2866367"/>
            <a:ext cx="35719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5400000" flipH="1" flipV="1">
            <a:off x="8860064" y="2259144"/>
            <a:ext cx="500066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7" idx="1"/>
          </p:cNvCxnSpPr>
          <p:nvPr/>
        </p:nvCxnSpPr>
        <p:spPr>
          <a:xfrm rot="10800000">
            <a:off x="3395851" y="2009111"/>
            <a:ext cx="2214578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36" idx="0"/>
          </p:cNvCxnSpPr>
          <p:nvPr/>
        </p:nvCxnSpPr>
        <p:spPr>
          <a:xfrm rot="5400000">
            <a:off x="3060027" y="2345729"/>
            <a:ext cx="672442" cy="79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endCxn id="37" idx="3"/>
          </p:cNvCxnSpPr>
          <p:nvPr/>
        </p:nvCxnSpPr>
        <p:spPr>
          <a:xfrm rot="10800000">
            <a:off x="6467685" y="2009111"/>
            <a:ext cx="2643206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5400000">
            <a:off x="7004264" y="3258482"/>
            <a:ext cx="785818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endCxn id="44" idx="3"/>
          </p:cNvCxnSpPr>
          <p:nvPr/>
        </p:nvCxnSpPr>
        <p:spPr>
          <a:xfrm rot="10800000">
            <a:off x="7110627" y="3652185"/>
            <a:ext cx="285752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4" idx="1"/>
          </p:cNvCxnSpPr>
          <p:nvPr/>
        </p:nvCxnSpPr>
        <p:spPr>
          <a:xfrm rot="10800000">
            <a:off x="5253239" y="3652185"/>
            <a:ext cx="1000132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38" idx="4"/>
          </p:cNvCxnSpPr>
          <p:nvPr/>
        </p:nvCxnSpPr>
        <p:spPr>
          <a:xfrm rot="5400000" flipH="1" flipV="1">
            <a:off x="4966693" y="3366433"/>
            <a:ext cx="572298" cy="79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28"/>
          <p:cNvSpPr txBox="1"/>
          <p:nvPr/>
        </p:nvSpPr>
        <p:spPr>
          <a:xfrm>
            <a:off x="5324677" y="3366433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电流反馈</a:t>
            </a:r>
          </a:p>
        </p:txBody>
      </p:sp>
      <p:sp>
        <p:nvSpPr>
          <p:cNvPr id="61" name="TextBox 29"/>
          <p:cNvSpPr txBox="1"/>
          <p:nvPr/>
        </p:nvSpPr>
        <p:spPr>
          <a:xfrm>
            <a:off x="3794550" y="4024427"/>
            <a:ext cx="223651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/>
              <a:t>位置闭环控制系统</a:t>
            </a:r>
          </a:p>
        </p:txBody>
      </p:sp>
      <p:cxnSp>
        <p:nvCxnSpPr>
          <p:cNvPr id="62" name="直接连接符 61"/>
          <p:cNvCxnSpPr/>
          <p:nvPr/>
        </p:nvCxnSpPr>
        <p:spPr>
          <a:xfrm rot="5400000" flipH="1" flipV="1">
            <a:off x="8719174" y="1686448"/>
            <a:ext cx="785022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64" idx="3"/>
          </p:cNvCxnSpPr>
          <p:nvPr/>
        </p:nvCxnSpPr>
        <p:spPr>
          <a:xfrm rot="10800000">
            <a:off x="5681867" y="1294731"/>
            <a:ext cx="3429024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4824611" y="1151855"/>
            <a:ext cx="857256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位置计算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流程图: 汇总连接 64"/>
          <p:cNvSpPr/>
          <p:nvPr/>
        </p:nvSpPr>
        <p:spPr>
          <a:xfrm>
            <a:off x="1181273" y="2652053"/>
            <a:ext cx="571504" cy="428628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181405" y="2509177"/>
            <a:ext cx="500066" cy="714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位置</a:t>
            </a:r>
            <a:r>
              <a:rPr lang="en-US" altLang="zh-CN" sz="1200" dirty="0" smtClean="0">
                <a:solidFill>
                  <a:schemeClr val="tx1"/>
                </a:solidFill>
              </a:rPr>
              <a:t>PID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67" name="直接箭头连接符 66"/>
          <p:cNvCxnSpPr/>
          <p:nvPr/>
        </p:nvCxnSpPr>
        <p:spPr>
          <a:xfrm>
            <a:off x="1752777" y="2866367"/>
            <a:ext cx="428628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4" idx="1"/>
          </p:cNvCxnSpPr>
          <p:nvPr/>
        </p:nvCxnSpPr>
        <p:spPr>
          <a:xfrm rot="10800000">
            <a:off x="1467025" y="1294731"/>
            <a:ext cx="3357586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65" idx="0"/>
          </p:cNvCxnSpPr>
          <p:nvPr/>
        </p:nvCxnSpPr>
        <p:spPr>
          <a:xfrm rot="5400000">
            <a:off x="789158" y="1972598"/>
            <a:ext cx="1357322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538331" y="2866367"/>
            <a:ext cx="642942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07"/>
          <p:cNvSpPr txBox="1"/>
          <p:nvPr/>
        </p:nvSpPr>
        <p:spPr>
          <a:xfrm>
            <a:off x="1109835" y="1580483"/>
            <a:ext cx="338554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 smtClean="0"/>
              <a:t>位置</a:t>
            </a:r>
            <a:endParaRPr lang="en-US" altLang="zh-CN" sz="1200" dirty="0" smtClean="0"/>
          </a:p>
          <a:p>
            <a:r>
              <a:rPr lang="zh-CN" altLang="en-US" sz="1200" dirty="0" smtClean="0"/>
              <a:t>反</a:t>
            </a:r>
            <a:endParaRPr lang="en-US" altLang="zh-CN" sz="1200" dirty="0" smtClean="0"/>
          </a:p>
          <a:p>
            <a:r>
              <a:rPr lang="zh-CN" altLang="en-US" sz="1200" dirty="0" smtClean="0"/>
              <a:t>馈</a:t>
            </a:r>
          </a:p>
        </p:txBody>
      </p:sp>
    </p:spTree>
    <p:extLst>
      <p:ext uri="{BB962C8B-B14F-4D97-AF65-F5344CB8AC3E}">
        <p14:creationId xmlns:p14="http://schemas.microsoft.com/office/powerpoint/2010/main" val="19794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新版机器人平台</a:t>
            </a:r>
            <a:endParaRPr lang="zh-CN" altLang="en-US" sz="2800" b="1" dirty="0"/>
          </a:p>
        </p:txBody>
      </p:sp>
      <p:pic>
        <p:nvPicPr>
          <p:cNvPr id="6" name="图片 5" descr="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3" y="791815"/>
            <a:ext cx="2539578" cy="4514806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073578"/>
              </p:ext>
            </p:extLst>
          </p:nvPr>
        </p:nvGraphicFramePr>
        <p:xfrm>
          <a:off x="3744491" y="690805"/>
          <a:ext cx="6720408" cy="4716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2623840"/>
                <a:gridCol w="2656408"/>
              </a:tblGrid>
              <a:tr h="393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对比项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升级前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升级后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8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云台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安装在升降装置上，高度由升降装置调整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云台高度不可调整</a:t>
                      </a:r>
                      <a:endParaRPr lang="en-US" altLang="zh-CN" dirty="0" smtClean="0"/>
                    </a:p>
                  </a:txBody>
                  <a:tcPr anchor="ctr"/>
                </a:tc>
              </a:tr>
              <a:tr h="678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平板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安装在可升降的云台上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固连在升降装置顶部，高度不可改变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969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深度摄像头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安装在可升降的云台上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固连在升降装置顶部，平板的上面，高度不可改变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8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机械臂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安装在升降装置上，高度有升降装置调整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8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底盘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单层空间，放置计算机设备空间有限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双层空间，扩大了放置其他设备的空间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77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升降装置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云台上升，总高度增加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云台总高度保持不变，机械臂可升降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9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A33CB-1A0E-4A04-A2B2-94AA656EC4E9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6099" y="71735"/>
            <a:ext cx="964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驱动软件支持</a:t>
            </a:r>
            <a:endParaRPr lang="zh-CN" altLang="en-US" sz="2800" b="1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70365465"/>
              </p:ext>
            </p:extLst>
          </p:nvPr>
        </p:nvGraphicFramePr>
        <p:xfrm>
          <a:off x="1008187" y="869002"/>
          <a:ext cx="7200800" cy="4440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42" y="239226"/>
            <a:ext cx="1885535" cy="53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8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12544</TotalTime>
  <Words>1975</Words>
  <Application>Microsoft Office PowerPoint</Application>
  <PresentationFormat>自定义</PresentationFormat>
  <Paragraphs>596</Paragraphs>
  <Slides>48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宋体</vt:lpstr>
      <vt:lpstr>微软雅黑</vt:lpstr>
      <vt:lpstr>Arial</vt:lpstr>
      <vt:lpstr>Calibri</vt:lpstr>
      <vt:lpstr>Times New Roman</vt:lpstr>
      <vt:lpstr>Wingdings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roc-Xlab</cp:lastModifiedBy>
  <cp:revision>920</cp:revision>
  <dcterms:created xsi:type="dcterms:W3CDTF">2012-03-17T14:01:35Z</dcterms:created>
  <dcterms:modified xsi:type="dcterms:W3CDTF">2017-05-05T14:13:43Z</dcterms:modified>
</cp:coreProperties>
</file>